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6BC32-BCB0-430C-B76C-D945DC72CFEE}" v="14" dt="2020-09-30T09:10:51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k Sølvsten" userId="2a7e5e26-c663-417c-8e32-abd79ecfbe5b" providerId="ADAL" clId="{6056BC32-BCB0-430C-B76C-D945DC72CFEE}"/>
    <pc:docChg chg="custSel addSld delSld modSld">
      <pc:chgData name="Frederik Sølvsten" userId="2a7e5e26-c663-417c-8e32-abd79ecfbe5b" providerId="ADAL" clId="{6056BC32-BCB0-430C-B76C-D945DC72CFEE}" dt="2020-09-30T09:10:52.484" v="53" actId="962"/>
      <pc:docMkLst>
        <pc:docMk/>
      </pc:docMkLst>
      <pc:sldChg chg="modSp mod">
        <pc:chgData name="Frederik Sølvsten" userId="2a7e5e26-c663-417c-8e32-abd79ecfbe5b" providerId="ADAL" clId="{6056BC32-BCB0-430C-B76C-D945DC72CFEE}" dt="2020-09-28T14:04:56.839" v="3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6056BC32-BCB0-430C-B76C-D945DC72CFEE}" dt="2020-09-28T14:04:56.839" v="3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addSp delSp modSp">
        <pc:chgData name="Frederik Sølvsten" userId="2a7e5e26-c663-417c-8e32-abd79ecfbe5b" providerId="ADAL" clId="{6056BC32-BCB0-430C-B76C-D945DC72CFEE}" dt="2020-09-30T09:08:55.082" v="24" actId="931"/>
        <pc:sldMkLst>
          <pc:docMk/>
          <pc:sldMk cId="1387625587" sldId="258"/>
        </pc:sldMkLst>
        <pc:spChg chg="del">
          <ac:chgData name="Frederik Sølvsten" userId="2a7e5e26-c663-417c-8e32-abd79ecfbe5b" providerId="ADAL" clId="{6056BC32-BCB0-430C-B76C-D945DC72CFEE}" dt="2020-09-30T09:08:55.082" v="24" actId="931"/>
          <ac:spMkLst>
            <pc:docMk/>
            <pc:sldMk cId="1387625587" sldId="258"/>
            <ac:spMk id="3" creationId="{5234F43D-A2AD-4D7A-B770-4EA20E3ABF5D}"/>
          </ac:spMkLst>
        </pc:spChg>
        <pc:picChg chg="add mod">
          <ac:chgData name="Frederik Sølvsten" userId="2a7e5e26-c663-417c-8e32-abd79ecfbe5b" providerId="ADAL" clId="{6056BC32-BCB0-430C-B76C-D945DC72CFEE}" dt="2020-09-30T09:08:55.082" v="24" actId="931"/>
          <ac:picMkLst>
            <pc:docMk/>
            <pc:sldMk cId="1387625587" sldId="258"/>
            <ac:picMk id="4" creationId="{E1ECE0EA-8379-4E4F-9C10-7F7964D1F6B6}"/>
          </ac:picMkLst>
        </pc:picChg>
      </pc:sldChg>
      <pc:sldChg chg="addSp delSp modSp mod">
        <pc:chgData name="Frederik Sølvsten" userId="2a7e5e26-c663-417c-8e32-abd79ecfbe5b" providerId="ADAL" clId="{6056BC32-BCB0-430C-B76C-D945DC72CFEE}" dt="2020-09-28T14:05:16.400" v="6" actId="962"/>
        <pc:sldMkLst>
          <pc:docMk/>
          <pc:sldMk cId="655196769" sldId="260"/>
        </pc:sldMkLst>
        <pc:spChg chg="del">
          <ac:chgData name="Frederik Sølvsten" userId="2a7e5e26-c663-417c-8e32-abd79ecfbe5b" providerId="ADAL" clId="{6056BC32-BCB0-430C-B76C-D945DC72CFEE}" dt="2020-09-28T14:05:14.994" v="4" actId="931"/>
          <ac:spMkLst>
            <pc:docMk/>
            <pc:sldMk cId="655196769" sldId="260"/>
            <ac:spMk id="3" creationId="{7C8ED076-AC15-4EC8-B8CC-7EE788538529}"/>
          </ac:spMkLst>
        </pc:spChg>
        <pc:picChg chg="add mod">
          <ac:chgData name="Frederik Sølvsten" userId="2a7e5e26-c663-417c-8e32-abd79ecfbe5b" providerId="ADAL" clId="{6056BC32-BCB0-430C-B76C-D945DC72CFEE}" dt="2020-09-28T14:05:16.400" v="6" actId="962"/>
          <ac:picMkLst>
            <pc:docMk/>
            <pc:sldMk cId="655196769" sldId="260"/>
            <ac:picMk id="4" creationId="{277760AE-210E-4710-A12B-A0CC40003ECF}"/>
          </ac:picMkLst>
        </pc:picChg>
      </pc:sldChg>
      <pc:sldChg chg="addSp delSp modSp mod">
        <pc:chgData name="Frederik Sølvsten" userId="2a7e5e26-c663-417c-8e32-abd79ecfbe5b" providerId="ADAL" clId="{6056BC32-BCB0-430C-B76C-D945DC72CFEE}" dt="2020-09-30T09:09:24.047" v="34" actId="1076"/>
        <pc:sldMkLst>
          <pc:docMk/>
          <pc:sldMk cId="797996203" sldId="261"/>
        </pc:sldMkLst>
        <pc:spChg chg="add del mod">
          <ac:chgData name="Frederik Sølvsten" userId="2a7e5e26-c663-417c-8e32-abd79ecfbe5b" providerId="ADAL" clId="{6056BC32-BCB0-430C-B76C-D945DC72CFEE}" dt="2020-09-30T09:09:10.738" v="25" actId="931"/>
          <ac:spMkLst>
            <pc:docMk/>
            <pc:sldMk cId="797996203" sldId="261"/>
            <ac:spMk id="3" creationId="{CBF3145C-2D6E-4368-B4D3-CCCEB88758DA}"/>
          </ac:spMkLst>
        </pc:spChg>
        <pc:picChg chg="add mod">
          <ac:chgData name="Frederik Sølvsten" userId="2a7e5e26-c663-417c-8e32-abd79ecfbe5b" providerId="ADAL" clId="{6056BC32-BCB0-430C-B76C-D945DC72CFEE}" dt="2020-09-30T09:09:22.512" v="33" actId="1076"/>
          <ac:picMkLst>
            <pc:docMk/>
            <pc:sldMk cId="797996203" sldId="261"/>
            <ac:picMk id="4" creationId="{378F3BD1-BAD4-4933-A124-354D67B3A3CE}"/>
          </ac:picMkLst>
        </pc:picChg>
        <pc:picChg chg="del">
          <ac:chgData name="Frederik Sølvsten" userId="2a7e5e26-c663-417c-8e32-abd79ecfbe5b" providerId="ADAL" clId="{6056BC32-BCB0-430C-B76C-D945DC72CFEE}" dt="2020-09-28T14:05:20.517" v="7" actId="478"/>
          <ac:picMkLst>
            <pc:docMk/>
            <pc:sldMk cId="797996203" sldId="261"/>
            <ac:picMk id="4" creationId="{B0834274-7BFD-4462-9DA8-A0D5DBE72447}"/>
          </ac:picMkLst>
        </pc:picChg>
        <pc:picChg chg="add mod">
          <ac:chgData name="Frederik Sølvsten" userId="2a7e5e26-c663-417c-8e32-abd79ecfbe5b" providerId="ADAL" clId="{6056BC32-BCB0-430C-B76C-D945DC72CFEE}" dt="2020-09-30T09:09:24.047" v="34" actId="1076"/>
          <ac:picMkLst>
            <pc:docMk/>
            <pc:sldMk cId="797996203" sldId="261"/>
            <ac:picMk id="6" creationId="{9392614E-99A0-4526-9999-6990D8804877}"/>
          </ac:picMkLst>
        </pc:picChg>
      </pc:sldChg>
      <pc:sldChg chg="modSp mod">
        <pc:chgData name="Frederik Sølvsten" userId="2a7e5e26-c663-417c-8e32-abd79ecfbe5b" providerId="ADAL" clId="{6056BC32-BCB0-430C-B76C-D945DC72CFEE}" dt="2020-09-28T14:05:31.576" v="10" actId="1076"/>
        <pc:sldMkLst>
          <pc:docMk/>
          <pc:sldMk cId="2683809273" sldId="262"/>
        </pc:sldMkLst>
        <pc:picChg chg="mod">
          <ac:chgData name="Frederik Sølvsten" userId="2a7e5e26-c663-417c-8e32-abd79ecfbe5b" providerId="ADAL" clId="{6056BC32-BCB0-430C-B76C-D945DC72CFEE}" dt="2020-09-28T14:05:31.576" v="10" actId="1076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">
        <pc:chgData name="Frederik Sølvsten" userId="2a7e5e26-c663-417c-8e32-abd79ecfbe5b" providerId="ADAL" clId="{6056BC32-BCB0-430C-B76C-D945DC72CFEE}" dt="2020-09-28T14:05:36.953" v="11" actId="14826"/>
        <pc:sldMkLst>
          <pc:docMk/>
          <pc:sldMk cId="1019998822" sldId="263"/>
        </pc:sldMkLst>
        <pc:picChg chg="mod">
          <ac:chgData name="Frederik Sølvsten" userId="2a7e5e26-c663-417c-8e32-abd79ecfbe5b" providerId="ADAL" clId="{6056BC32-BCB0-430C-B76C-D945DC72CFEE}" dt="2020-09-28T14:05:36.953" v="11" actId="14826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6056BC32-BCB0-430C-B76C-D945DC72CFEE}" dt="2020-09-30T09:10:31.871" v="50" actId="1076"/>
        <pc:sldMkLst>
          <pc:docMk/>
          <pc:sldMk cId="4262957634" sldId="265"/>
        </pc:sldMkLst>
        <pc:spChg chg="del">
          <ac:chgData name="Frederik Sølvsten" userId="2a7e5e26-c663-417c-8e32-abd79ecfbe5b" providerId="ADAL" clId="{6056BC32-BCB0-430C-B76C-D945DC72CFEE}" dt="2020-09-30T09:09:39.331" v="35" actId="931"/>
          <ac:spMkLst>
            <pc:docMk/>
            <pc:sldMk cId="4262957634" sldId="265"/>
            <ac:spMk id="3" creationId="{DEFCD12F-D876-487D-8B10-CB0AC85FC597}"/>
          </ac:spMkLst>
        </pc:spChg>
        <pc:picChg chg="add mod">
          <ac:chgData name="Frederik Sølvsten" userId="2a7e5e26-c663-417c-8e32-abd79ecfbe5b" providerId="ADAL" clId="{6056BC32-BCB0-430C-B76C-D945DC72CFEE}" dt="2020-09-30T09:10:29.819" v="49" actId="1076"/>
          <ac:picMkLst>
            <pc:docMk/>
            <pc:sldMk cId="4262957634" sldId="265"/>
            <ac:picMk id="4" creationId="{593EB4CD-0F38-479C-8C71-C2700D44A384}"/>
          </ac:picMkLst>
        </pc:picChg>
        <pc:picChg chg="add mod">
          <ac:chgData name="Frederik Sølvsten" userId="2a7e5e26-c663-417c-8e32-abd79ecfbe5b" providerId="ADAL" clId="{6056BC32-BCB0-430C-B76C-D945DC72CFEE}" dt="2020-09-30T09:10:31.871" v="50" actId="1076"/>
          <ac:picMkLst>
            <pc:docMk/>
            <pc:sldMk cId="4262957634" sldId="265"/>
            <ac:picMk id="6" creationId="{CCE41892-D3EE-4661-B482-0BF0E0C73B3D}"/>
          </ac:picMkLst>
        </pc:picChg>
      </pc:sldChg>
      <pc:sldChg chg="modSp mod">
        <pc:chgData name="Frederik Sølvsten" userId="2a7e5e26-c663-417c-8e32-abd79ecfbe5b" providerId="ADAL" clId="{6056BC32-BCB0-430C-B76C-D945DC72CFEE}" dt="2020-09-28T14:05:56.127" v="14" actId="1076"/>
        <pc:sldMkLst>
          <pc:docMk/>
          <pc:sldMk cId="2045798068" sldId="266"/>
        </pc:sldMkLst>
        <pc:picChg chg="mod">
          <ac:chgData name="Frederik Sølvsten" userId="2a7e5e26-c663-417c-8e32-abd79ecfbe5b" providerId="ADAL" clId="{6056BC32-BCB0-430C-B76C-D945DC72CFEE}" dt="2020-09-28T14:05:56.127" v="14" actId="107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6056BC32-BCB0-430C-B76C-D945DC72CFEE}" dt="2020-09-30T09:10:52.484" v="53" actId="962"/>
        <pc:sldMkLst>
          <pc:docMk/>
          <pc:sldMk cId="4146561328" sldId="267"/>
        </pc:sldMkLst>
        <pc:spChg chg="add del mod">
          <ac:chgData name="Frederik Sølvsten" userId="2a7e5e26-c663-417c-8e32-abd79ecfbe5b" providerId="ADAL" clId="{6056BC32-BCB0-430C-B76C-D945DC72CFEE}" dt="2020-09-30T09:10:51.185" v="51" actId="931"/>
          <ac:spMkLst>
            <pc:docMk/>
            <pc:sldMk cId="4146561328" sldId="267"/>
            <ac:spMk id="3" creationId="{E6529489-0C1B-4405-A580-8AA65F1CE520}"/>
          </ac:spMkLst>
        </pc:spChg>
        <pc:picChg chg="del">
          <ac:chgData name="Frederik Sølvsten" userId="2a7e5e26-c663-417c-8e32-abd79ecfbe5b" providerId="ADAL" clId="{6056BC32-BCB0-430C-B76C-D945DC72CFEE}" dt="2020-09-28T14:06:00.364" v="15" actId="478"/>
          <ac:picMkLst>
            <pc:docMk/>
            <pc:sldMk cId="4146561328" sldId="267"/>
            <ac:picMk id="4" creationId="{5FD4322D-B82E-4451-A828-0DFDF7462C00}"/>
          </ac:picMkLst>
        </pc:picChg>
        <pc:picChg chg="add mod">
          <ac:chgData name="Frederik Sølvsten" userId="2a7e5e26-c663-417c-8e32-abd79ecfbe5b" providerId="ADAL" clId="{6056BC32-BCB0-430C-B76C-D945DC72CFEE}" dt="2020-09-30T09:10:52.484" v="53" actId="962"/>
          <ac:picMkLst>
            <pc:docMk/>
            <pc:sldMk cId="4146561328" sldId="267"/>
            <ac:picMk id="4" creationId="{6677C482-8957-4949-81E3-17C26FF4B644}"/>
          </ac:picMkLst>
        </pc:picChg>
      </pc:sldChg>
      <pc:sldChg chg="modSp">
        <pc:chgData name="Frederik Sølvsten" userId="2a7e5e26-c663-417c-8e32-abd79ecfbe5b" providerId="ADAL" clId="{6056BC32-BCB0-430C-B76C-D945DC72CFEE}" dt="2020-09-28T14:06:07.416" v="16" actId="14826"/>
        <pc:sldMkLst>
          <pc:docMk/>
          <pc:sldMk cId="3661163458" sldId="268"/>
        </pc:sldMkLst>
        <pc:picChg chg="mod">
          <ac:chgData name="Frederik Sølvsten" userId="2a7e5e26-c663-417c-8e32-abd79ecfbe5b" providerId="ADAL" clId="{6056BC32-BCB0-430C-B76C-D945DC72CFEE}" dt="2020-09-28T14:06:07.416" v="16" actId="14826"/>
          <ac:picMkLst>
            <pc:docMk/>
            <pc:sldMk cId="3661163458" sldId="268"/>
            <ac:picMk id="4" creationId="{5FD4322D-B82E-4451-A828-0DFDF7462C00}"/>
          </ac:picMkLst>
        </pc:picChg>
      </pc:sldChg>
      <pc:sldChg chg="modSp add">
        <pc:chgData name="Frederik Sølvsten" userId="2a7e5e26-c663-417c-8e32-abd79ecfbe5b" providerId="ADAL" clId="{6056BC32-BCB0-430C-B76C-D945DC72CFEE}" dt="2020-09-28T14:06:39.747" v="23" actId="14826"/>
        <pc:sldMkLst>
          <pc:docMk/>
          <pc:sldMk cId="1847961327" sldId="269"/>
        </pc:sldMkLst>
        <pc:picChg chg="mod">
          <ac:chgData name="Frederik Sølvsten" userId="2a7e5e26-c663-417c-8e32-abd79ecfbe5b" providerId="ADAL" clId="{6056BC32-BCB0-430C-B76C-D945DC72CFEE}" dt="2020-09-28T14:06:39.747" v="23" actId="14826"/>
          <ac:picMkLst>
            <pc:docMk/>
            <pc:sldMk cId="1847961327" sldId="269"/>
            <ac:picMk id="4" creationId="{5FD4322D-B82E-4451-A828-0DFDF7462C00}"/>
          </ac:picMkLst>
        </pc:picChg>
      </pc:sldChg>
      <pc:sldChg chg="modSp del">
        <pc:chgData name="Frederik Sølvsten" userId="2a7e5e26-c663-417c-8e32-abd79ecfbe5b" providerId="ADAL" clId="{6056BC32-BCB0-430C-B76C-D945DC72CFEE}" dt="2020-09-28T14:06:24.589" v="21" actId="47"/>
        <pc:sldMkLst>
          <pc:docMk/>
          <pc:sldMk cId="3609687300" sldId="269"/>
        </pc:sldMkLst>
        <pc:picChg chg="mod">
          <ac:chgData name="Frederik Sølvsten" userId="2a7e5e26-c663-417c-8e32-abd79ecfbe5b" providerId="ADAL" clId="{6056BC32-BCB0-430C-B76C-D945DC72CFEE}" dt="2020-09-28T14:06:14.921" v="17" actId="14826"/>
          <ac:picMkLst>
            <pc:docMk/>
            <pc:sldMk cId="3609687300" sldId="269"/>
            <ac:picMk id="4" creationId="{5FD4322D-B82E-4451-A828-0DFDF7462C00}"/>
          </ac:picMkLst>
        </pc:picChg>
      </pc:sldChg>
      <pc:sldChg chg="del">
        <pc:chgData name="Frederik Sølvsten" userId="2a7e5e26-c663-417c-8e32-abd79ecfbe5b" providerId="ADAL" clId="{6056BC32-BCB0-430C-B76C-D945DC72CFEE}" dt="2020-09-28T14:06:20.060" v="18" actId="47"/>
        <pc:sldMkLst>
          <pc:docMk/>
          <pc:sldMk cId="99112998" sldId="270"/>
        </pc:sldMkLst>
      </pc:sldChg>
      <pc:sldChg chg="del">
        <pc:chgData name="Frederik Sølvsten" userId="2a7e5e26-c663-417c-8e32-abd79ecfbe5b" providerId="ADAL" clId="{6056BC32-BCB0-430C-B76C-D945DC72CFEE}" dt="2020-09-28T14:06:21.431" v="19" actId="47"/>
        <pc:sldMkLst>
          <pc:docMk/>
          <pc:sldMk cId="2403754852" sldId="271"/>
        </pc:sldMkLst>
      </pc:sldChg>
      <pc:sldChg chg="del">
        <pc:chgData name="Frederik Sølvsten" userId="2a7e5e26-c663-417c-8e32-abd79ecfbe5b" providerId="ADAL" clId="{6056BC32-BCB0-430C-B76C-D945DC72CFEE}" dt="2020-09-28T14:06:23.665" v="20" actId="47"/>
        <pc:sldMkLst>
          <pc:docMk/>
          <pc:sldMk cId="3719161881" sldId="272"/>
        </pc:sldMkLst>
      </pc:sldChg>
    </pc:docChg>
  </pc:docChgLst>
  <pc:docChgLst>
    <pc:chgData name="Frederik Sølvsten" userId="2a7e5e26-c663-417c-8e32-abd79ecfbe5b" providerId="ADAL" clId="{0075FB04-BA1D-4BA1-85AA-B5EBC1506821}"/>
    <pc:docChg chg="undo custSel delSld modSld">
      <pc:chgData name="Frederik Sølvsten" userId="2a7e5e26-c663-417c-8e32-abd79ecfbe5b" providerId="ADAL" clId="{0075FB04-BA1D-4BA1-85AA-B5EBC1506821}" dt="2020-09-28T13:38:45.316" v="78" actId="1076"/>
      <pc:docMkLst>
        <pc:docMk/>
      </pc:docMkLst>
      <pc:sldChg chg="modSp mod">
        <pc:chgData name="Frederik Sølvsten" userId="2a7e5e26-c663-417c-8e32-abd79ecfbe5b" providerId="ADAL" clId="{0075FB04-BA1D-4BA1-85AA-B5EBC1506821}" dt="2020-09-28T13:33:53.481" v="28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0075FB04-BA1D-4BA1-85AA-B5EBC1506821}" dt="2020-09-28T13:33:48.375" v="22" actId="20577"/>
          <ac:spMkLst>
            <pc:docMk/>
            <pc:sldMk cId="73500117" sldId="257"/>
            <ac:spMk id="5" creationId="{ABA35255-CC78-4029-88CC-A25D697C07CD}"/>
          </ac:spMkLst>
        </pc:spChg>
        <pc:spChg chg="mod">
          <ac:chgData name="Frederik Sølvsten" userId="2a7e5e26-c663-417c-8e32-abd79ecfbe5b" providerId="ADAL" clId="{0075FB04-BA1D-4BA1-85AA-B5EBC1506821}" dt="2020-09-28T13:33:53.481" v="28" actId="20577"/>
          <ac:spMkLst>
            <pc:docMk/>
            <pc:sldMk cId="73500117" sldId="257"/>
            <ac:spMk id="6" creationId="{5D8B483A-ECBF-46E2-A0F7-7302ADE52386}"/>
          </ac:spMkLst>
        </pc:spChg>
      </pc:sldChg>
      <pc:sldChg chg="addSp delSp modSp mod">
        <pc:chgData name="Frederik Sølvsten" userId="2a7e5e26-c663-417c-8e32-abd79ecfbe5b" providerId="ADAL" clId="{0075FB04-BA1D-4BA1-85AA-B5EBC1506821}" dt="2020-09-28T13:33:57.721" v="29" actId="478"/>
        <pc:sldMkLst>
          <pc:docMk/>
          <pc:sldMk cId="1387625587" sldId="258"/>
        </pc:sldMkLst>
        <pc:spChg chg="add mod">
          <ac:chgData name="Frederik Sølvsten" userId="2a7e5e26-c663-417c-8e32-abd79ecfbe5b" providerId="ADAL" clId="{0075FB04-BA1D-4BA1-85AA-B5EBC1506821}" dt="2020-09-28T13:33:57.721" v="29" actId="478"/>
          <ac:spMkLst>
            <pc:docMk/>
            <pc:sldMk cId="1387625587" sldId="258"/>
            <ac:spMk id="3" creationId="{31984EB9-DE0E-4462-BC5D-4B87B42D5DF4}"/>
          </ac:spMkLst>
        </pc:spChg>
        <pc:picChg chg="del">
          <ac:chgData name="Frederik Sølvsten" userId="2a7e5e26-c663-417c-8e32-abd79ecfbe5b" providerId="ADAL" clId="{0075FB04-BA1D-4BA1-85AA-B5EBC1506821}" dt="2020-09-28T13:33:57.721" v="29" actId="478"/>
          <ac:picMkLst>
            <pc:docMk/>
            <pc:sldMk cId="1387625587" sldId="258"/>
            <ac:picMk id="10" creationId="{B395ADAF-6690-4F10-A603-E6C8FE27F8F0}"/>
          </ac:picMkLst>
        </pc:picChg>
      </pc:sldChg>
      <pc:sldChg chg="modSp">
        <pc:chgData name="Frederik Sølvsten" userId="2a7e5e26-c663-417c-8e32-abd79ecfbe5b" providerId="ADAL" clId="{0075FB04-BA1D-4BA1-85AA-B5EBC1506821}" dt="2020-09-28T13:34:23.558" v="30" actId="14826"/>
        <pc:sldMkLst>
          <pc:docMk/>
          <pc:sldMk cId="655196769" sldId="260"/>
        </pc:sldMkLst>
        <pc:picChg chg="mod">
          <ac:chgData name="Frederik Sølvsten" userId="2a7e5e26-c663-417c-8e32-abd79ecfbe5b" providerId="ADAL" clId="{0075FB04-BA1D-4BA1-85AA-B5EBC1506821}" dt="2020-09-28T13:34:23.558" v="30" actId="14826"/>
          <ac:picMkLst>
            <pc:docMk/>
            <pc:sldMk cId="655196769" sldId="260"/>
            <ac:picMk id="4" creationId="{25BB5F99-7A58-4320-A475-0FB0D019DF3F}"/>
          </ac:picMkLst>
        </pc:picChg>
      </pc:sldChg>
      <pc:sldChg chg="modSp">
        <pc:chgData name="Frederik Sølvsten" userId="2a7e5e26-c663-417c-8e32-abd79ecfbe5b" providerId="ADAL" clId="{0075FB04-BA1D-4BA1-85AA-B5EBC1506821}" dt="2020-09-28T13:34:46.917" v="31" actId="14826"/>
        <pc:sldMkLst>
          <pc:docMk/>
          <pc:sldMk cId="797996203" sldId="261"/>
        </pc:sldMkLst>
        <pc:picChg chg="mod">
          <ac:chgData name="Frederik Sølvsten" userId="2a7e5e26-c663-417c-8e32-abd79ecfbe5b" providerId="ADAL" clId="{0075FB04-BA1D-4BA1-85AA-B5EBC1506821}" dt="2020-09-28T13:34:46.917" v="31" actId="14826"/>
          <ac:picMkLst>
            <pc:docMk/>
            <pc:sldMk cId="797996203" sldId="261"/>
            <ac:picMk id="4" creationId="{1717D6A6-54FB-4F36-95E7-4BAED33F2331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4:59.432" v="32" actId="478"/>
        <pc:sldMkLst>
          <pc:docMk/>
          <pc:sldMk cId="2683809273" sldId="262"/>
        </pc:sldMkLst>
        <pc:spChg chg="add mod">
          <ac:chgData name="Frederik Sølvsten" userId="2a7e5e26-c663-417c-8e32-abd79ecfbe5b" providerId="ADAL" clId="{0075FB04-BA1D-4BA1-85AA-B5EBC1506821}" dt="2020-09-28T13:34:59.432" v="32" actId="478"/>
          <ac:spMkLst>
            <pc:docMk/>
            <pc:sldMk cId="2683809273" sldId="262"/>
            <ac:spMk id="3" creationId="{5ED3957E-FE22-4FF5-A55C-836748B60078}"/>
          </ac:spMkLst>
        </pc:spChg>
        <pc:picChg chg="del">
          <ac:chgData name="Frederik Sølvsten" userId="2a7e5e26-c663-417c-8e32-abd79ecfbe5b" providerId="ADAL" clId="{0075FB04-BA1D-4BA1-85AA-B5EBC1506821}" dt="2020-09-28T13:34:59.432" v="32" actId="478"/>
          <ac:picMkLst>
            <pc:docMk/>
            <pc:sldMk cId="2683809273" sldId="262"/>
            <ac:picMk id="4" creationId="{02F38FE9-126E-4D39-BB7E-7982B9004CD0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5:38.868" v="40" actId="962"/>
        <pc:sldMkLst>
          <pc:docMk/>
          <pc:sldMk cId="1019998822" sldId="263"/>
        </pc:sldMkLst>
        <pc:spChg chg="add del mod">
          <ac:chgData name="Frederik Sølvsten" userId="2a7e5e26-c663-417c-8e32-abd79ecfbe5b" providerId="ADAL" clId="{0075FB04-BA1D-4BA1-85AA-B5EBC1506821}" dt="2020-09-28T13:35:38.368" v="38" actId="931"/>
          <ac:spMkLst>
            <pc:docMk/>
            <pc:sldMk cId="1019998822" sldId="263"/>
            <ac:spMk id="3" creationId="{F5B3D786-94DC-4D07-8386-8ADB9D1BE096}"/>
          </ac:spMkLst>
        </pc:spChg>
        <pc:picChg chg="del">
          <ac:chgData name="Frederik Sølvsten" userId="2a7e5e26-c663-417c-8e32-abd79ecfbe5b" providerId="ADAL" clId="{0075FB04-BA1D-4BA1-85AA-B5EBC1506821}" dt="2020-09-28T13:35:02.056" v="33" actId="478"/>
          <ac:picMkLst>
            <pc:docMk/>
            <pc:sldMk cId="1019998822" sldId="263"/>
            <ac:picMk id="4" creationId="{F915AFA5-EC00-42C7-BD56-B7897A42DAFF}"/>
          </ac:picMkLst>
        </pc:picChg>
        <pc:picChg chg="del">
          <ac:chgData name="Frederik Sølvsten" userId="2a7e5e26-c663-417c-8e32-abd79ecfbe5b" providerId="ADAL" clId="{0075FB04-BA1D-4BA1-85AA-B5EBC1506821}" dt="2020-09-28T13:35:14.995" v="36" actId="478"/>
          <ac:picMkLst>
            <pc:docMk/>
            <pc:sldMk cId="1019998822" sldId="263"/>
            <ac:picMk id="6" creationId="{946702FA-7427-47BE-9C14-3DEDDDEDA9F2}"/>
          </ac:picMkLst>
        </pc:picChg>
        <pc:picChg chg="add mod">
          <ac:chgData name="Frederik Sølvsten" userId="2a7e5e26-c663-417c-8e32-abd79ecfbe5b" providerId="ADAL" clId="{0075FB04-BA1D-4BA1-85AA-B5EBC1506821}" dt="2020-09-28T13:35:38.868" v="40" actId="962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5:45.527" v="42" actId="478"/>
        <pc:sldMkLst>
          <pc:docMk/>
          <pc:sldMk cId="1512185319" sldId="264"/>
        </pc:sldMkLst>
        <pc:spChg chg="add mod">
          <ac:chgData name="Frederik Sølvsten" userId="2a7e5e26-c663-417c-8e32-abd79ecfbe5b" providerId="ADAL" clId="{0075FB04-BA1D-4BA1-85AA-B5EBC1506821}" dt="2020-09-28T13:35:45.527" v="42" actId="478"/>
          <ac:spMkLst>
            <pc:docMk/>
            <pc:sldMk cId="1512185319" sldId="264"/>
            <ac:spMk id="3" creationId="{DE631E8C-09DD-4F21-B8F8-A9837C915550}"/>
          </ac:spMkLst>
        </pc:spChg>
        <pc:picChg chg="del mod">
          <ac:chgData name="Frederik Sølvsten" userId="2a7e5e26-c663-417c-8e32-abd79ecfbe5b" providerId="ADAL" clId="{0075FB04-BA1D-4BA1-85AA-B5EBC1506821}" dt="2020-09-28T13:35:45.527" v="42" actId="478"/>
          <ac:picMkLst>
            <pc:docMk/>
            <pc:sldMk cId="1512185319" sldId="264"/>
            <ac:picMk id="4" creationId="{A4C75D11-1A2B-4195-B6D5-1A495B1676A8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6:00.906" v="45" actId="14826"/>
        <pc:sldMkLst>
          <pc:docMk/>
          <pc:sldMk cId="4262957634" sldId="265"/>
        </pc:sldMkLst>
        <pc:spChg chg="add del mod">
          <ac:chgData name="Frederik Sølvsten" userId="2a7e5e26-c663-417c-8e32-abd79ecfbe5b" providerId="ADAL" clId="{0075FB04-BA1D-4BA1-85AA-B5EBC1506821}" dt="2020-09-28T13:35:52.134" v="44" actId="478"/>
          <ac:spMkLst>
            <pc:docMk/>
            <pc:sldMk cId="4262957634" sldId="265"/>
            <ac:spMk id="3" creationId="{7A0B8C99-08D6-40EE-AD51-512815237048}"/>
          </ac:spMkLst>
        </pc:spChg>
        <pc:picChg chg="add del mod">
          <ac:chgData name="Frederik Sølvsten" userId="2a7e5e26-c663-417c-8e32-abd79ecfbe5b" providerId="ADAL" clId="{0075FB04-BA1D-4BA1-85AA-B5EBC1506821}" dt="2020-09-28T13:36:00.906" v="45" actId="14826"/>
          <ac:picMkLst>
            <pc:docMk/>
            <pc:sldMk cId="4262957634" sldId="265"/>
            <ac:picMk id="4" creationId="{796FC88E-B435-4C58-8373-ED11D4CEA986}"/>
          </ac:picMkLst>
        </pc:picChg>
      </pc:sldChg>
      <pc:sldChg chg="modSp">
        <pc:chgData name="Frederik Sølvsten" userId="2a7e5e26-c663-417c-8e32-abd79ecfbe5b" providerId="ADAL" clId="{0075FB04-BA1D-4BA1-85AA-B5EBC1506821}" dt="2020-09-28T13:36:13.925" v="46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0075FB04-BA1D-4BA1-85AA-B5EBC1506821}" dt="2020-09-28T13:36:13.925" v="46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6:57.175" v="58" actId="14826"/>
        <pc:sldMkLst>
          <pc:docMk/>
          <pc:sldMk cId="3340343495" sldId="267"/>
        </pc:sldMkLst>
        <pc:spChg chg="add del mod">
          <ac:chgData name="Frederik Sølvsten" userId="2a7e5e26-c663-417c-8e32-abd79ecfbe5b" providerId="ADAL" clId="{0075FB04-BA1D-4BA1-85AA-B5EBC1506821}" dt="2020-09-28T13:36:42.599" v="57" actId="478"/>
          <ac:spMkLst>
            <pc:docMk/>
            <pc:sldMk cId="3340343495" sldId="267"/>
            <ac:spMk id="3" creationId="{E4C08DDA-93E2-43D6-BE7A-735185A913C9}"/>
          </ac:spMkLst>
        </pc:spChg>
        <pc:picChg chg="add del mod">
          <ac:chgData name="Frederik Sølvsten" userId="2a7e5e26-c663-417c-8e32-abd79ecfbe5b" providerId="ADAL" clId="{0075FB04-BA1D-4BA1-85AA-B5EBC1506821}" dt="2020-09-28T13:36:57.175" v="58" actId="14826"/>
          <ac:picMkLst>
            <pc:docMk/>
            <pc:sldMk cId="3340343495" sldId="267"/>
            <ac:picMk id="4" creationId="{C5363C8B-5542-4ADF-920C-E326C726FCAB}"/>
          </ac:picMkLst>
        </pc:picChg>
        <pc:picChg chg="add del">
          <ac:chgData name="Frederik Sølvsten" userId="2a7e5e26-c663-417c-8e32-abd79ecfbe5b" providerId="ADAL" clId="{0075FB04-BA1D-4BA1-85AA-B5EBC1506821}" dt="2020-09-28T13:36:42.187" v="56" actId="478"/>
          <ac:picMkLst>
            <pc:docMk/>
            <pc:sldMk cId="3340343495" sldId="267"/>
            <ac:picMk id="6" creationId="{6D87ED1E-B764-4185-AF9D-73B8D406CE70}"/>
          </ac:picMkLst>
        </pc:picChg>
        <pc:picChg chg="add del mod">
          <ac:chgData name="Frederik Sølvsten" userId="2a7e5e26-c663-417c-8e32-abd79ecfbe5b" providerId="ADAL" clId="{0075FB04-BA1D-4BA1-85AA-B5EBC1506821}" dt="2020-09-28T13:36:41.584" v="55" actId="931"/>
          <ac:picMkLst>
            <pc:docMk/>
            <pc:sldMk cId="3340343495" sldId="267"/>
            <ac:picMk id="7" creationId="{AC9B169D-3169-4E5B-9140-A4CD3DF6072F}"/>
          </ac:picMkLst>
        </pc:picChg>
      </pc:sldChg>
      <pc:sldChg chg="modSp">
        <pc:chgData name="Frederik Sølvsten" userId="2a7e5e26-c663-417c-8e32-abd79ecfbe5b" providerId="ADAL" clId="{0075FB04-BA1D-4BA1-85AA-B5EBC1506821}" dt="2020-09-28T13:37:08.944" v="59" actId="14826"/>
        <pc:sldMkLst>
          <pc:docMk/>
          <pc:sldMk cId="3517864943" sldId="268"/>
        </pc:sldMkLst>
        <pc:picChg chg="mod">
          <ac:chgData name="Frederik Sølvsten" userId="2a7e5e26-c663-417c-8e32-abd79ecfbe5b" providerId="ADAL" clId="{0075FB04-BA1D-4BA1-85AA-B5EBC1506821}" dt="2020-09-28T13:37:08.944" v="59" actId="14826"/>
          <ac:picMkLst>
            <pc:docMk/>
            <pc:sldMk cId="3517864943" sldId="268"/>
            <ac:picMk id="4" creationId="{F9F380A2-5177-46FF-BA5E-A6DE8F437136}"/>
          </ac:picMkLst>
        </pc:picChg>
      </pc:sldChg>
      <pc:sldChg chg="addSp modSp mod">
        <pc:chgData name="Frederik Sølvsten" userId="2a7e5e26-c663-417c-8e32-abd79ecfbe5b" providerId="ADAL" clId="{0075FB04-BA1D-4BA1-85AA-B5EBC1506821}" dt="2020-09-28T13:37:43.275" v="69" actId="14100"/>
        <pc:sldMkLst>
          <pc:docMk/>
          <pc:sldMk cId="2454150574" sldId="269"/>
        </pc:sldMkLst>
        <pc:picChg chg="add mod">
          <ac:chgData name="Frederik Sølvsten" userId="2a7e5e26-c663-417c-8e32-abd79ecfbe5b" providerId="ADAL" clId="{0075FB04-BA1D-4BA1-85AA-B5EBC1506821}" dt="2020-09-28T13:37:43.275" v="69" actId="14100"/>
          <ac:picMkLst>
            <pc:docMk/>
            <pc:sldMk cId="2454150574" sldId="269"/>
            <ac:picMk id="3" creationId="{5E72B6B2-DC2F-449C-ADDC-90A60D6EE51B}"/>
          </ac:picMkLst>
        </pc:picChg>
        <pc:picChg chg="mod">
          <ac:chgData name="Frederik Sølvsten" userId="2a7e5e26-c663-417c-8e32-abd79ecfbe5b" providerId="ADAL" clId="{0075FB04-BA1D-4BA1-85AA-B5EBC1506821}" dt="2020-09-28T13:37:33.752" v="65" actId="1076"/>
          <ac:picMkLst>
            <pc:docMk/>
            <pc:sldMk cId="2454150574" sldId="269"/>
            <ac:picMk id="4" creationId="{9E30E37D-FE0F-45C6-A33A-E1BC6A85BE0E}"/>
          </ac:picMkLst>
        </pc:picChg>
      </pc:sldChg>
      <pc:sldChg chg="modSp mod">
        <pc:chgData name="Frederik Sølvsten" userId="2a7e5e26-c663-417c-8e32-abd79ecfbe5b" providerId="ADAL" clId="{0075FB04-BA1D-4BA1-85AA-B5EBC1506821}" dt="2020-09-28T13:38:00.589" v="72" actId="14100"/>
        <pc:sldMkLst>
          <pc:docMk/>
          <pc:sldMk cId="1784254867" sldId="270"/>
        </pc:sldMkLst>
        <pc:picChg chg="mod">
          <ac:chgData name="Frederik Sølvsten" userId="2a7e5e26-c663-417c-8e32-abd79ecfbe5b" providerId="ADAL" clId="{0075FB04-BA1D-4BA1-85AA-B5EBC1506821}" dt="2020-09-28T13:38:00.589" v="72" actId="14100"/>
          <ac:picMkLst>
            <pc:docMk/>
            <pc:sldMk cId="1784254867" sldId="270"/>
            <ac:picMk id="4" creationId="{00A67EAC-A682-4406-9646-9F70E8B79909}"/>
          </ac:picMkLst>
        </pc:picChg>
      </pc:sldChg>
      <pc:sldChg chg="modSp">
        <pc:chgData name="Frederik Sølvsten" userId="2a7e5e26-c663-417c-8e32-abd79ecfbe5b" providerId="ADAL" clId="{0075FB04-BA1D-4BA1-85AA-B5EBC1506821}" dt="2020-09-28T13:38:07.504" v="73" actId="14826"/>
        <pc:sldMkLst>
          <pc:docMk/>
          <pc:sldMk cId="1961789914" sldId="271"/>
        </pc:sldMkLst>
        <pc:picChg chg="mod">
          <ac:chgData name="Frederik Sølvsten" userId="2a7e5e26-c663-417c-8e32-abd79ecfbe5b" providerId="ADAL" clId="{0075FB04-BA1D-4BA1-85AA-B5EBC1506821}" dt="2020-09-28T13:38:07.504" v="73" actId="14826"/>
          <ac:picMkLst>
            <pc:docMk/>
            <pc:sldMk cId="1961789914" sldId="271"/>
            <ac:picMk id="4" creationId="{DB2F10CA-93F9-4A07-B1A9-C17219D85672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8:14.886" v="74" actId="478"/>
        <pc:sldMkLst>
          <pc:docMk/>
          <pc:sldMk cId="3942271777" sldId="272"/>
        </pc:sldMkLst>
        <pc:spChg chg="add mod">
          <ac:chgData name="Frederik Sølvsten" userId="2a7e5e26-c663-417c-8e32-abd79ecfbe5b" providerId="ADAL" clId="{0075FB04-BA1D-4BA1-85AA-B5EBC1506821}" dt="2020-09-28T13:38:14.886" v="74" actId="478"/>
          <ac:spMkLst>
            <pc:docMk/>
            <pc:sldMk cId="3942271777" sldId="272"/>
            <ac:spMk id="3" creationId="{5BE29988-83FA-4C9D-A0C3-ECB9CC199FB8}"/>
          </ac:spMkLst>
        </pc:spChg>
        <pc:picChg chg="del">
          <ac:chgData name="Frederik Sølvsten" userId="2a7e5e26-c663-417c-8e32-abd79ecfbe5b" providerId="ADAL" clId="{0075FB04-BA1D-4BA1-85AA-B5EBC1506821}" dt="2020-09-28T13:38:14.886" v="74" actId="478"/>
          <ac:picMkLst>
            <pc:docMk/>
            <pc:sldMk cId="3942271777" sldId="272"/>
            <ac:picMk id="4" creationId="{8C2C3E92-989A-45A8-86BC-CD7732453A0B}"/>
          </ac:picMkLst>
        </pc:picChg>
      </pc:sldChg>
      <pc:sldChg chg="modSp">
        <pc:chgData name="Frederik Sølvsten" userId="2a7e5e26-c663-417c-8e32-abd79ecfbe5b" providerId="ADAL" clId="{0075FB04-BA1D-4BA1-85AA-B5EBC1506821}" dt="2020-09-28T13:38:21.969" v="75" actId="14826"/>
        <pc:sldMkLst>
          <pc:docMk/>
          <pc:sldMk cId="1062240324" sldId="273"/>
        </pc:sldMkLst>
        <pc:picChg chg="mod">
          <ac:chgData name="Frederik Sølvsten" userId="2a7e5e26-c663-417c-8e32-abd79ecfbe5b" providerId="ADAL" clId="{0075FB04-BA1D-4BA1-85AA-B5EBC1506821}" dt="2020-09-28T13:38:21.969" v="75" actId="14826"/>
          <ac:picMkLst>
            <pc:docMk/>
            <pc:sldMk cId="1062240324" sldId="273"/>
            <ac:picMk id="4" creationId="{3D1D99B2-D277-4005-9455-5A54464A65BD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8:45.316" v="78" actId="1076"/>
        <pc:sldMkLst>
          <pc:docMk/>
          <pc:sldMk cId="3559013365" sldId="274"/>
        </pc:sldMkLst>
        <pc:spChg chg="add mod">
          <ac:chgData name="Frederik Sølvsten" userId="2a7e5e26-c663-417c-8e32-abd79ecfbe5b" providerId="ADAL" clId="{0075FB04-BA1D-4BA1-85AA-B5EBC1506821}" dt="2020-09-28T13:38:25.402" v="76" actId="478"/>
          <ac:spMkLst>
            <pc:docMk/>
            <pc:sldMk cId="3559013365" sldId="274"/>
            <ac:spMk id="5" creationId="{ADAFDEEF-F0B2-43D5-BDFC-67F1195A8D4C}"/>
          </ac:spMkLst>
        </pc:spChg>
        <pc:picChg chg="mod">
          <ac:chgData name="Frederik Sølvsten" userId="2a7e5e26-c663-417c-8e32-abd79ecfbe5b" providerId="ADAL" clId="{0075FB04-BA1D-4BA1-85AA-B5EBC1506821}" dt="2020-09-28T13:38:45.316" v="78" actId="1076"/>
          <ac:picMkLst>
            <pc:docMk/>
            <pc:sldMk cId="3559013365" sldId="274"/>
            <ac:picMk id="3" creationId="{215ECF3E-4466-421F-972F-81B27FF8264C}"/>
          </ac:picMkLst>
        </pc:picChg>
        <pc:picChg chg="del">
          <ac:chgData name="Frederik Sølvsten" userId="2a7e5e26-c663-417c-8e32-abd79ecfbe5b" providerId="ADAL" clId="{0075FB04-BA1D-4BA1-85AA-B5EBC1506821}" dt="2020-09-28T13:38:25.402" v="76" actId="478"/>
          <ac:picMkLst>
            <pc:docMk/>
            <pc:sldMk cId="3559013365" sldId="274"/>
            <ac:picMk id="4" creationId="{24E5D54F-BC12-485F-90B8-D49AC2DB3404}"/>
          </ac:picMkLst>
        </pc:picChg>
      </pc:sldChg>
      <pc:sldChg chg="del">
        <pc:chgData name="Frederik Sølvsten" userId="2a7e5e26-c663-417c-8e32-abd79ecfbe5b" providerId="ADAL" clId="{0075FB04-BA1D-4BA1-85AA-B5EBC1506821}" dt="2020-09-28T13:33:26.106" v="2" actId="47"/>
        <pc:sldMkLst>
          <pc:docMk/>
          <pc:sldMk cId="3900306406" sldId="275"/>
        </pc:sldMkLst>
      </pc:sldChg>
      <pc:sldChg chg="del">
        <pc:chgData name="Frederik Sølvsten" userId="2a7e5e26-c663-417c-8e32-abd79ecfbe5b" providerId="ADAL" clId="{0075FB04-BA1D-4BA1-85AA-B5EBC1506821}" dt="2020-09-28T13:33:25.606" v="1" actId="47"/>
        <pc:sldMkLst>
          <pc:docMk/>
          <pc:sldMk cId="1883199053" sldId="276"/>
        </pc:sldMkLst>
      </pc:sldChg>
      <pc:sldChg chg="del">
        <pc:chgData name="Frederik Sølvsten" userId="2a7e5e26-c663-417c-8e32-abd79ecfbe5b" providerId="ADAL" clId="{0075FB04-BA1D-4BA1-85AA-B5EBC1506821}" dt="2020-09-28T13:33:24.489" v="0" actId="47"/>
        <pc:sldMkLst>
          <pc:docMk/>
          <pc:sldMk cId="2056736358" sldId="277"/>
        </pc:sldMkLst>
      </pc:sldChg>
    </pc:docChg>
  </pc:docChgLst>
  <pc:docChgLst>
    <pc:chgData name="Frederik Sølvsten" userId="2a7e5e26-c663-417c-8e32-abd79ecfbe5b" providerId="ADAL" clId="{96ADF777-F509-48A0-9B12-FBF4D434E790}"/>
    <pc:docChg chg="delSld modSld">
      <pc:chgData name="Frederik Sølvsten" userId="2a7e5e26-c663-417c-8e32-abd79ecfbe5b" providerId="ADAL" clId="{96ADF777-F509-48A0-9B12-FBF4D434E790}" dt="2020-09-28T13:57:28.371" v="65" actId="47"/>
      <pc:docMkLst>
        <pc:docMk/>
      </pc:docMkLst>
      <pc:sldChg chg="modSp mod">
        <pc:chgData name="Frederik Sølvsten" userId="2a7e5e26-c663-417c-8e32-abd79ecfbe5b" providerId="ADAL" clId="{96ADF777-F509-48A0-9B12-FBF4D434E790}" dt="2020-09-28T13:53:34.047" v="23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96ADF777-F509-48A0-9B12-FBF4D434E790}" dt="2020-09-28T13:53:34.047" v="23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modSp">
        <pc:chgData name="Frederik Sølvsten" userId="2a7e5e26-c663-417c-8e32-abd79ecfbe5b" providerId="ADAL" clId="{96ADF777-F509-48A0-9B12-FBF4D434E790}" dt="2020-09-28T13:53:59.616" v="24" actId="14826"/>
        <pc:sldMkLst>
          <pc:docMk/>
          <pc:sldMk cId="1387625587" sldId="258"/>
        </pc:sldMkLst>
        <pc:picChg chg="mod">
          <ac:chgData name="Frederik Sølvsten" userId="2a7e5e26-c663-417c-8e32-abd79ecfbe5b" providerId="ADAL" clId="{96ADF777-F509-48A0-9B12-FBF4D434E790}" dt="2020-09-28T13:53:59.616" v="24" actId="14826"/>
          <ac:picMkLst>
            <pc:docMk/>
            <pc:sldMk cId="1387625587" sldId="258"/>
            <ac:picMk id="4" creationId="{16DD242A-9F57-4548-B766-17953E2BBAA2}"/>
          </ac:picMkLst>
        </pc:picChg>
      </pc:sldChg>
      <pc:sldChg chg="modSp mod">
        <pc:chgData name="Frederik Sølvsten" userId="2a7e5e26-c663-417c-8e32-abd79ecfbe5b" providerId="ADAL" clId="{96ADF777-F509-48A0-9B12-FBF4D434E790}" dt="2020-09-28T13:54:14.875" v="27" actId="1076"/>
        <pc:sldMkLst>
          <pc:docMk/>
          <pc:sldMk cId="655196769" sldId="260"/>
        </pc:sldMkLst>
        <pc:picChg chg="mod">
          <ac:chgData name="Frederik Sølvsten" userId="2a7e5e26-c663-417c-8e32-abd79ecfbe5b" providerId="ADAL" clId="{96ADF777-F509-48A0-9B12-FBF4D434E790}" dt="2020-09-28T13:54:14.875" v="27" actId="1076"/>
          <ac:picMkLst>
            <pc:docMk/>
            <pc:sldMk cId="655196769" sldId="260"/>
            <ac:picMk id="4" creationId="{AC0F0C52-114B-4ED2-970E-DCB56DAC010B}"/>
          </ac:picMkLst>
        </pc:picChg>
      </pc:sldChg>
      <pc:sldChg chg="modSp mod">
        <pc:chgData name="Frederik Sølvsten" userId="2a7e5e26-c663-417c-8e32-abd79ecfbe5b" providerId="ADAL" clId="{96ADF777-F509-48A0-9B12-FBF4D434E790}" dt="2020-09-28T13:54:26.793" v="30" actId="1076"/>
        <pc:sldMkLst>
          <pc:docMk/>
          <pc:sldMk cId="797996203" sldId="261"/>
        </pc:sldMkLst>
        <pc:picChg chg="mod">
          <ac:chgData name="Frederik Sølvsten" userId="2a7e5e26-c663-417c-8e32-abd79ecfbe5b" providerId="ADAL" clId="{96ADF777-F509-48A0-9B12-FBF4D434E790}" dt="2020-09-28T13:54:26.793" v="30" actId="1076"/>
          <ac:picMkLst>
            <pc:docMk/>
            <pc:sldMk cId="797996203" sldId="261"/>
            <ac:picMk id="4" creationId="{B0834274-7BFD-4462-9DA8-A0D5DBE72447}"/>
          </ac:picMkLst>
        </pc:picChg>
      </pc:sldChg>
      <pc:sldChg chg="modSp mod">
        <pc:chgData name="Frederik Sølvsten" userId="2a7e5e26-c663-417c-8e32-abd79ecfbe5b" providerId="ADAL" clId="{96ADF777-F509-48A0-9B12-FBF4D434E790}" dt="2020-09-28T13:54:39.201" v="33" actId="1076"/>
        <pc:sldMkLst>
          <pc:docMk/>
          <pc:sldMk cId="2683809273" sldId="262"/>
        </pc:sldMkLst>
        <pc:picChg chg="mod">
          <ac:chgData name="Frederik Sølvsten" userId="2a7e5e26-c663-417c-8e32-abd79ecfbe5b" providerId="ADAL" clId="{96ADF777-F509-48A0-9B12-FBF4D434E790}" dt="2020-09-28T13:54:39.201" v="33" actId="1076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 mod">
        <pc:chgData name="Frederik Sølvsten" userId="2a7e5e26-c663-417c-8e32-abd79ecfbe5b" providerId="ADAL" clId="{96ADF777-F509-48A0-9B12-FBF4D434E790}" dt="2020-09-28T13:54:47.585" v="35" actId="14100"/>
        <pc:sldMkLst>
          <pc:docMk/>
          <pc:sldMk cId="1019998822" sldId="263"/>
        </pc:sldMkLst>
        <pc:picChg chg="mod">
          <ac:chgData name="Frederik Sølvsten" userId="2a7e5e26-c663-417c-8e32-abd79ecfbe5b" providerId="ADAL" clId="{96ADF777-F509-48A0-9B12-FBF4D434E790}" dt="2020-09-28T13:54:47.585" v="35" actId="14100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modSp mod">
        <pc:chgData name="Frederik Sølvsten" userId="2a7e5e26-c663-417c-8e32-abd79ecfbe5b" providerId="ADAL" clId="{96ADF777-F509-48A0-9B12-FBF4D434E790}" dt="2020-09-28T13:55:37.251" v="47" actId="1076"/>
        <pc:sldMkLst>
          <pc:docMk/>
          <pc:sldMk cId="1512185319" sldId="264"/>
        </pc:sldMkLst>
        <pc:picChg chg="add mod">
          <ac:chgData name="Frederik Sølvsten" userId="2a7e5e26-c663-417c-8e32-abd79ecfbe5b" providerId="ADAL" clId="{96ADF777-F509-48A0-9B12-FBF4D434E790}" dt="2020-09-28T13:55:32.278" v="46" actId="1076"/>
          <ac:picMkLst>
            <pc:docMk/>
            <pc:sldMk cId="1512185319" sldId="264"/>
            <ac:picMk id="3" creationId="{20BBFADB-524C-430D-AF72-4F306F7F01B5}"/>
          </ac:picMkLst>
        </pc:picChg>
        <pc:picChg chg="mod">
          <ac:chgData name="Frederik Sølvsten" userId="2a7e5e26-c663-417c-8e32-abd79ecfbe5b" providerId="ADAL" clId="{96ADF777-F509-48A0-9B12-FBF4D434E790}" dt="2020-09-28T13:55:27.683" v="45" actId="1076"/>
          <ac:picMkLst>
            <pc:docMk/>
            <pc:sldMk cId="1512185319" sldId="264"/>
            <ac:picMk id="4" creationId="{69026ED7-6E6B-457D-9E83-3F42B56F1E09}"/>
          </ac:picMkLst>
        </pc:picChg>
        <pc:picChg chg="add mod">
          <ac:chgData name="Frederik Sølvsten" userId="2a7e5e26-c663-417c-8e32-abd79ecfbe5b" providerId="ADAL" clId="{96ADF777-F509-48A0-9B12-FBF4D434E790}" dt="2020-09-28T13:55:37.251" v="47" actId="1076"/>
          <ac:picMkLst>
            <pc:docMk/>
            <pc:sldMk cId="1512185319" sldId="264"/>
            <ac:picMk id="6" creationId="{CDC5C935-8455-406E-B247-FC35E4A5D34E}"/>
          </ac:picMkLst>
        </pc:picChg>
      </pc:sldChg>
      <pc:sldChg chg="modSp mod">
        <pc:chgData name="Frederik Sølvsten" userId="2a7e5e26-c663-417c-8e32-abd79ecfbe5b" providerId="ADAL" clId="{96ADF777-F509-48A0-9B12-FBF4D434E790}" dt="2020-09-28T13:57:07.697" v="51" actId="1076"/>
        <pc:sldMkLst>
          <pc:docMk/>
          <pc:sldMk cId="4262957634" sldId="265"/>
        </pc:sldMkLst>
        <pc:picChg chg="mod">
          <ac:chgData name="Frederik Sølvsten" userId="2a7e5e26-c663-417c-8e32-abd79ecfbe5b" providerId="ADAL" clId="{96ADF777-F509-48A0-9B12-FBF4D434E790}" dt="2020-09-28T13:57:07.697" v="51" actId="1076"/>
          <ac:picMkLst>
            <pc:docMk/>
            <pc:sldMk cId="4262957634" sldId="265"/>
            <ac:picMk id="7" creationId="{7CAA0CD9-9D43-4D3D-969C-F06FDAD613F4}"/>
          </ac:picMkLst>
        </pc:picChg>
      </pc:sldChg>
      <pc:sldChg chg="modSp mod">
        <pc:chgData name="Frederik Sølvsten" userId="2a7e5e26-c663-417c-8e32-abd79ecfbe5b" providerId="ADAL" clId="{96ADF777-F509-48A0-9B12-FBF4D434E790}" dt="2020-09-28T13:57:19.228" v="54" actId="1076"/>
        <pc:sldMkLst>
          <pc:docMk/>
          <pc:sldMk cId="2045798068" sldId="266"/>
        </pc:sldMkLst>
        <pc:picChg chg="mod">
          <ac:chgData name="Frederik Sølvsten" userId="2a7e5e26-c663-417c-8e32-abd79ecfbe5b" providerId="ADAL" clId="{96ADF777-F509-48A0-9B12-FBF4D434E790}" dt="2020-09-28T13:57:19.228" v="54" actId="1076"/>
          <ac:picMkLst>
            <pc:docMk/>
            <pc:sldMk cId="2045798068" sldId="266"/>
            <ac:picMk id="4" creationId="{5FD4322D-B82E-4451-A828-0DFDF7462C00}"/>
          </ac:picMkLst>
        </pc:picChg>
      </pc:sldChg>
      <pc:sldChg chg="del">
        <pc:chgData name="Frederik Sølvsten" userId="2a7e5e26-c663-417c-8e32-abd79ecfbe5b" providerId="ADAL" clId="{96ADF777-F509-48A0-9B12-FBF4D434E790}" dt="2020-09-28T13:57:24.377" v="55" actId="47"/>
        <pc:sldMkLst>
          <pc:docMk/>
          <pc:sldMk cId="3340343495" sldId="267"/>
        </pc:sldMkLst>
      </pc:sldChg>
      <pc:sldChg chg="del">
        <pc:chgData name="Frederik Sølvsten" userId="2a7e5e26-c663-417c-8e32-abd79ecfbe5b" providerId="ADAL" clId="{96ADF777-F509-48A0-9B12-FBF4D434E790}" dt="2020-09-28T13:57:25.045" v="56" actId="47"/>
        <pc:sldMkLst>
          <pc:docMk/>
          <pc:sldMk cId="3517864943" sldId="268"/>
        </pc:sldMkLst>
      </pc:sldChg>
      <pc:sldChg chg="del">
        <pc:chgData name="Frederik Sølvsten" userId="2a7e5e26-c663-417c-8e32-abd79ecfbe5b" providerId="ADAL" clId="{96ADF777-F509-48A0-9B12-FBF4D434E790}" dt="2020-09-28T13:57:25.336" v="57" actId="47"/>
        <pc:sldMkLst>
          <pc:docMk/>
          <pc:sldMk cId="2454150574" sldId="269"/>
        </pc:sldMkLst>
      </pc:sldChg>
      <pc:sldChg chg="del">
        <pc:chgData name="Frederik Sølvsten" userId="2a7e5e26-c663-417c-8e32-abd79ecfbe5b" providerId="ADAL" clId="{96ADF777-F509-48A0-9B12-FBF4D434E790}" dt="2020-09-28T13:57:25.548" v="58" actId="47"/>
        <pc:sldMkLst>
          <pc:docMk/>
          <pc:sldMk cId="1784254867" sldId="270"/>
        </pc:sldMkLst>
      </pc:sldChg>
      <pc:sldChg chg="del">
        <pc:chgData name="Frederik Sølvsten" userId="2a7e5e26-c663-417c-8e32-abd79ecfbe5b" providerId="ADAL" clId="{96ADF777-F509-48A0-9B12-FBF4D434E790}" dt="2020-09-28T13:57:25.754" v="59" actId="47"/>
        <pc:sldMkLst>
          <pc:docMk/>
          <pc:sldMk cId="1961789914" sldId="271"/>
        </pc:sldMkLst>
      </pc:sldChg>
      <pc:sldChg chg="del">
        <pc:chgData name="Frederik Sølvsten" userId="2a7e5e26-c663-417c-8e32-abd79ecfbe5b" providerId="ADAL" clId="{96ADF777-F509-48A0-9B12-FBF4D434E790}" dt="2020-09-28T13:57:26.063" v="60" actId="47"/>
        <pc:sldMkLst>
          <pc:docMk/>
          <pc:sldMk cId="3942271777" sldId="272"/>
        </pc:sldMkLst>
      </pc:sldChg>
      <pc:sldChg chg="del">
        <pc:chgData name="Frederik Sølvsten" userId="2a7e5e26-c663-417c-8e32-abd79ecfbe5b" providerId="ADAL" clId="{96ADF777-F509-48A0-9B12-FBF4D434E790}" dt="2020-09-28T13:57:26.525" v="61" actId="47"/>
        <pc:sldMkLst>
          <pc:docMk/>
          <pc:sldMk cId="1062240324" sldId="273"/>
        </pc:sldMkLst>
      </pc:sldChg>
      <pc:sldChg chg="del">
        <pc:chgData name="Frederik Sølvsten" userId="2a7e5e26-c663-417c-8e32-abd79ecfbe5b" providerId="ADAL" clId="{96ADF777-F509-48A0-9B12-FBF4D434E790}" dt="2020-09-28T13:57:26.965" v="62" actId="47"/>
        <pc:sldMkLst>
          <pc:docMk/>
          <pc:sldMk cId="3559013365" sldId="274"/>
        </pc:sldMkLst>
      </pc:sldChg>
      <pc:sldChg chg="del">
        <pc:chgData name="Frederik Sølvsten" userId="2a7e5e26-c663-417c-8e32-abd79ecfbe5b" providerId="ADAL" clId="{96ADF777-F509-48A0-9B12-FBF4D434E790}" dt="2020-09-28T13:57:27.402" v="63" actId="47"/>
        <pc:sldMkLst>
          <pc:docMk/>
          <pc:sldMk cId="99532168" sldId="275"/>
        </pc:sldMkLst>
      </pc:sldChg>
      <pc:sldChg chg="del">
        <pc:chgData name="Frederik Sølvsten" userId="2a7e5e26-c663-417c-8e32-abd79ecfbe5b" providerId="ADAL" clId="{96ADF777-F509-48A0-9B12-FBF4D434E790}" dt="2020-09-28T13:57:27.856" v="64" actId="47"/>
        <pc:sldMkLst>
          <pc:docMk/>
          <pc:sldMk cId="2830232187" sldId="276"/>
        </pc:sldMkLst>
      </pc:sldChg>
      <pc:sldChg chg="del">
        <pc:chgData name="Frederik Sølvsten" userId="2a7e5e26-c663-417c-8e32-abd79ecfbe5b" providerId="ADAL" clId="{96ADF777-F509-48A0-9B12-FBF4D434E790}" dt="2020-09-28T13:57:28.371" v="65" actId="47"/>
        <pc:sldMkLst>
          <pc:docMk/>
          <pc:sldMk cId="4280548404" sldId="277"/>
        </pc:sldMkLst>
      </pc:sldChg>
    </pc:docChg>
  </pc:docChgLst>
  <pc:docChgLst>
    <pc:chgData name="Frederik Sølvsten" userId="2a7e5e26-c663-417c-8e32-abd79ecfbe5b" providerId="ADAL" clId="{A9C5384B-E8D8-4FF9-B499-BF846A9B96C5}"/>
    <pc:docChg chg="undo custSel addSld modSld">
      <pc:chgData name="Frederik Sølvsten" userId="2a7e5e26-c663-417c-8e32-abd79ecfbe5b" providerId="ADAL" clId="{A9C5384B-E8D8-4FF9-B499-BF846A9B96C5}" dt="2020-09-28T13:44:32.548" v="100" actId="962"/>
      <pc:docMkLst>
        <pc:docMk/>
      </pc:docMkLst>
      <pc:sldChg chg="modSp mod">
        <pc:chgData name="Frederik Sølvsten" userId="2a7e5e26-c663-417c-8e32-abd79ecfbe5b" providerId="ADAL" clId="{A9C5384B-E8D8-4FF9-B499-BF846A9B96C5}" dt="2020-09-28T13:39:27.015" v="23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A9C5384B-E8D8-4FF9-B499-BF846A9B96C5}" dt="2020-09-28T13:39:27.015" v="23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addSp delSp modSp mod">
        <pc:chgData name="Frederik Sølvsten" userId="2a7e5e26-c663-417c-8e32-abd79ecfbe5b" providerId="ADAL" clId="{A9C5384B-E8D8-4FF9-B499-BF846A9B96C5}" dt="2020-09-28T13:39:55.328" v="28" actId="478"/>
        <pc:sldMkLst>
          <pc:docMk/>
          <pc:sldMk cId="655196769" sldId="260"/>
        </pc:sldMkLst>
        <pc:spChg chg="add mod">
          <ac:chgData name="Frederik Sølvsten" userId="2a7e5e26-c663-417c-8e32-abd79ecfbe5b" providerId="ADAL" clId="{A9C5384B-E8D8-4FF9-B499-BF846A9B96C5}" dt="2020-09-28T13:39:55.328" v="28" actId="478"/>
          <ac:spMkLst>
            <pc:docMk/>
            <pc:sldMk cId="655196769" sldId="260"/>
            <ac:spMk id="3" creationId="{79CC6340-6203-4DFB-9902-739EE90C1609}"/>
          </ac:spMkLst>
        </pc:spChg>
        <pc:picChg chg="del">
          <ac:chgData name="Frederik Sølvsten" userId="2a7e5e26-c663-417c-8e32-abd79ecfbe5b" providerId="ADAL" clId="{A9C5384B-E8D8-4FF9-B499-BF846A9B96C5}" dt="2020-09-28T13:39:55.328" v="28" actId="478"/>
          <ac:picMkLst>
            <pc:docMk/>
            <pc:sldMk cId="655196769" sldId="260"/>
            <ac:picMk id="4" creationId="{25BB5F99-7A58-4320-A475-0FB0D019DF3F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39:57.672" v="29" actId="478"/>
        <pc:sldMkLst>
          <pc:docMk/>
          <pc:sldMk cId="797996203" sldId="261"/>
        </pc:sldMkLst>
        <pc:spChg chg="add mod">
          <ac:chgData name="Frederik Sølvsten" userId="2a7e5e26-c663-417c-8e32-abd79ecfbe5b" providerId="ADAL" clId="{A9C5384B-E8D8-4FF9-B499-BF846A9B96C5}" dt="2020-09-28T13:39:57.672" v="29" actId="478"/>
          <ac:spMkLst>
            <pc:docMk/>
            <pc:sldMk cId="797996203" sldId="261"/>
            <ac:spMk id="3" creationId="{420B679B-9A8C-4A83-A5A5-7AE8E11FAB9F}"/>
          </ac:spMkLst>
        </pc:spChg>
        <pc:picChg chg="del">
          <ac:chgData name="Frederik Sølvsten" userId="2a7e5e26-c663-417c-8e32-abd79ecfbe5b" providerId="ADAL" clId="{A9C5384B-E8D8-4FF9-B499-BF846A9B96C5}" dt="2020-09-28T13:39:57.672" v="29" actId="478"/>
          <ac:picMkLst>
            <pc:docMk/>
            <pc:sldMk cId="797996203" sldId="261"/>
            <ac:picMk id="4" creationId="{1717D6A6-54FB-4F36-95E7-4BAED33F2331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0:30.047" v="34" actId="1076"/>
        <pc:sldMkLst>
          <pc:docMk/>
          <pc:sldMk cId="2683809273" sldId="262"/>
        </pc:sldMkLst>
        <pc:spChg chg="del">
          <ac:chgData name="Frederik Sølvsten" userId="2a7e5e26-c663-417c-8e32-abd79ecfbe5b" providerId="ADAL" clId="{A9C5384B-E8D8-4FF9-B499-BF846A9B96C5}" dt="2020-09-28T13:40:24.562" v="30" actId="931"/>
          <ac:spMkLst>
            <pc:docMk/>
            <pc:sldMk cId="2683809273" sldId="262"/>
            <ac:spMk id="3" creationId="{5ED3957E-FE22-4FF5-A55C-836748B60078}"/>
          </ac:spMkLst>
        </pc:spChg>
        <pc:picChg chg="add mod">
          <ac:chgData name="Frederik Sølvsten" userId="2a7e5e26-c663-417c-8e32-abd79ecfbe5b" providerId="ADAL" clId="{A9C5384B-E8D8-4FF9-B499-BF846A9B96C5}" dt="2020-09-28T13:40:30.047" v="34" actId="1076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 mod">
        <pc:chgData name="Frederik Sølvsten" userId="2a7e5e26-c663-417c-8e32-abd79ecfbe5b" providerId="ADAL" clId="{A9C5384B-E8D8-4FF9-B499-BF846A9B96C5}" dt="2020-09-28T13:40:49.277" v="38" actId="14100"/>
        <pc:sldMkLst>
          <pc:docMk/>
          <pc:sldMk cId="1019998822" sldId="263"/>
        </pc:sldMkLst>
        <pc:picChg chg="mod">
          <ac:chgData name="Frederik Sølvsten" userId="2a7e5e26-c663-417c-8e32-abd79ecfbe5b" providerId="ADAL" clId="{A9C5384B-E8D8-4FF9-B499-BF846A9B96C5}" dt="2020-09-28T13:40:49.277" v="38" actId="14100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modSp mod">
        <pc:chgData name="Frederik Sølvsten" userId="2a7e5e26-c663-417c-8e32-abd79ecfbe5b" providerId="ADAL" clId="{A9C5384B-E8D8-4FF9-B499-BF846A9B96C5}" dt="2020-09-28T13:41:26.860" v="47" actId="1076"/>
        <pc:sldMkLst>
          <pc:docMk/>
          <pc:sldMk cId="4262957634" sldId="265"/>
        </pc:sldMkLst>
        <pc:picChg chg="add mod">
          <ac:chgData name="Frederik Sølvsten" userId="2a7e5e26-c663-417c-8e32-abd79ecfbe5b" providerId="ADAL" clId="{A9C5384B-E8D8-4FF9-B499-BF846A9B96C5}" dt="2020-09-28T13:41:26.860" v="47" actId="1076"/>
          <ac:picMkLst>
            <pc:docMk/>
            <pc:sldMk cId="4262957634" sldId="265"/>
            <ac:picMk id="3" creationId="{71CAC432-CEB8-471B-8E47-D82690988C72}"/>
          </ac:picMkLst>
        </pc:picChg>
        <pc:picChg chg="mod">
          <ac:chgData name="Frederik Sølvsten" userId="2a7e5e26-c663-417c-8e32-abd79ecfbe5b" providerId="ADAL" clId="{A9C5384B-E8D8-4FF9-B499-BF846A9B96C5}" dt="2020-09-28T13:41:21.104" v="45" actId="1076"/>
          <ac:picMkLst>
            <pc:docMk/>
            <pc:sldMk cId="4262957634" sldId="265"/>
            <ac:picMk id="4" creationId="{796FC88E-B435-4C58-8373-ED11D4CEA986}"/>
          </ac:picMkLst>
        </pc:picChg>
      </pc:sldChg>
      <pc:sldChg chg="modSp">
        <pc:chgData name="Frederik Sølvsten" userId="2a7e5e26-c663-417c-8e32-abd79ecfbe5b" providerId="ADAL" clId="{A9C5384B-E8D8-4FF9-B499-BF846A9B96C5}" dt="2020-09-28T13:41:37.171" v="48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A9C5384B-E8D8-4FF9-B499-BF846A9B96C5}" dt="2020-09-28T13:41:37.171" v="48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1:54.455" v="53" actId="962"/>
        <pc:sldMkLst>
          <pc:docMk/>
          <pc:sldMk cId="3340343495" sldId="267"/>
        </pc:sldMkLst>
        <pc:spChg chg="add del mod">
          <ac:chgData name="Frederik Sølvsten" userId="2a7e5e26-c663-417c-8e32-abd79ecfbe5b" providerId="ADAL" clId="{A9C5384B-E8D8-4FF9-B499-BF846A9B96C5}" dt="2020-09-28T13:41:52.249" v="51" actId="931"/>
          <ac:spMkLst>
            <pc:docMk/>
            <pc:sldMk cId="3340343495" sldId="267"/>
            <ac:spMk id="3" creationId="{101464BF-7CE5-4325-86F5-22AB8E504BF3}"/>
          </ac:spMkLst>
        </pc:spChg>
        <pc:picChg chg="del">
          <ac:chgData name="Frederik Sølvsten" userId="2a7e5e26-c663-417c-8e32-abd79ecfbe5b" providerId="ADAL" clId="{A9C5384B-E8D8-4FF9-B499-BF846A9B96C5}" dt="2020-09-28T13:41:43.171" v="49" actId="478"/>
          <ac:picMkLst>
            <pc:docMk/>
            <pc:sldMk cId="3340343495" sldId="267"/>
            <ac:picMk id="4" creationId="{C5363C8B-5542-4ADF-920C-E326C726FCAB}"/>
          </ac:picMkLst>
        </pc:picChg>
        <pc:picChg chg="del">
          <ac:chgData name="Frederik Sølvsten" userId="2a7e5e26-c663-417c-8e32-abd79ecfbe5b" providerId="ADAL" clId="{A9C5384B-E8D8-4FF9-B499-BF846A9B96C5}" dt="2020-09-28T13:41:47.265" v="50" actId="478"/>
          <ac:picMkLst>
            <pc:docMk/>
            <pc:sldMk cId="3340343495" sldId="267"/>
            <ac:picMk id="6" creationId="{6D87ED1E-B764-4185-AF9D-73B8D406CE70}"/>
          </ac:picMkLst>
        </pc:picChg>
        <pc:picChg chg="add mod">
          <ac:chgData name="Frederik Sølvsten" userId="2a7e5e26-c663-417c-8e32-abd79ecfbe5b" providerId="ADAL" clId="{A9C5384B-E8D8-4FF9-B499-BF846A9B96C5}" dt="2020-09-28T13:41:54.455" v="53" actId="962"/>
          <ac:picMkLst>
            <pc:docMk/>
            <pc:sldMk cId="3340343495" sldId="267"/>
            <ac:picMk id="7" creationId="{8DF58DB6-203B-42A4-8B12-0F2DB11814A5}"/>
          </ac:picMkLst>
        </pc:picChg>
      </pc:sldChg>
      <pc:sldChg chg="modSp mod">
        <pc:chgData name="Frederik Sølvsten" userId="2a7e5e26-c663-417c-8e32-abd79ecfbe5b" providerId="ADAL" clId="{A9C5384B-E8D8-4FF9-B499-BF846A9B96C5}" dt="2020-09-28T13:42:04.484" v="55" actId="14100"/>
        <pc:sldMkLst>
          <pc:docMk/>
          <pc:sldMk cId="3517864943" sldId="268"/>
        </pc:sldMkLst>
        <pc:picChg chg="mod">
          <ac:chgData name="Frederik Sølvsten" userId="2a7e5e26-c663-417c-8e32-abd79ecfbe5b" providerId="ADAL" clId="{A9C5384B-E8D8-4FF9-B499-BF846A9B96C5}" dt="2020-09-28T13:42:04.484" v="55" actId="14100"/>
          <ac:picMkLst>
            <pc:docMk/>
            <pc:sldMk cId="3517864943" sldId="268"/>
            <ac:picMk id="4" creationId="{F9F380A2-5177-46FF-BA5E-A6DE8F437136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2:24.202" v="64" actId="1076"/>
        <pc:sldMkLst>
          <pc:docMk/>
          <pc:sldMk cId="2454150574" sldId="269"/>
        </pc:sldMkLst>
        <pc:spChg chg="add del mod">
          <ac:chgData name="Frederik Sølvsten" userId="2a7e5e26-c663-417c-8e32-abd79ecfbe5b" providerId="ADAL" clId="{A9C5384B-E8D8-4FF9-B499-BF846A9B96C5}" dt="2020-09-28T13:42:18.680" v="60" actId="931"/>
          <ac:spMkLst>
            <pc:docMk/>
            <pc:sldMk cId="2454150574" sldId="269"/>
            <ac:spMk id="5" creationId="{170726A5-356D-4FB9-B5BF-3769BA78B679}"/>
          </ac:spMkLst>
        </pc:spChg>
        <pc:picChg chg="del">
          <ac:chgData name="Frederik Sølvsten" userId="2a7e5e26-c663-417c-8e32-abd79ecfbe5b" providerId="ADAL" clId="{A9C5384B-E8D8-4FF9-B499-BF846A9B96C5}" dt="2020-09-28T13:42:11.330" v="58" actId="478"/>
          <ac:picMkLst>
            <pc:docMk/>
            <pc:sldMk cId="2454150574" sldId="269"/>
            <ac:picMk id="3" creationId="{5E72B6B2-DC2F-449C-ADDC-90A60D6EE51B}"/>
          </ac:picMkLst>
        </pc:picChg>
        <pc:picChg chg="del">
          <ac:chgData name="Frederik Sølvsten" userId="2a7e5e26-c663-417c-8e32-abd79ecfbe5b" providerId="ADAL" clId="{A9C5384B-E8D8-4FF9-B499-BF846A9B96C5}" dt="2020-09-28T13:42:06.969" v="56" actId="478"/>
          <ac:picMkLst>
            <pc:docMk/>
            <pc:sldMk cId="2454150574" sldId="269"/>
            <ac:picMk id="4" creationId="{9E30E37D-FE0F-45C6-A33A-E1BC6A85BE0E}"/>
          </ac:picMkLst>
        </pc:picChg>
        <pc:picChg chg="add mod">
          <ac:chgData name="Frederik Sølvsten" userId="2a7e5e26-c663-417c-8e32-abd79ecfbe5b" providerId="ADAL" clId="{A9C5384B-E8D8-4FF9-B499-BF846A9B96C5}" dt="2020-09-28T13:42:24.202" v="64" actId="1076"/>
          <ac:picMkLst>
            <pc:docMk/>
            <pc:sldMk cId="2454150574" sldId="269"/>
            <ac:picMk id="7" creationId="{CD3CDA08-3C19-4FC5-9432-DABD42196258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2:52.218" v="67" actId="478"/>
        <pc:sldMkLst>
          <pc:docMk/>
          <pc:sldMk cId="1784254867" sldId="270"/>
        </pc:sldMkLst>
        <pc:spChg chg="add del mod">
          <ac:chgData name="Frederik Sølvsten" userId="2a7e5e26-c663-417c-8e32-abd79ecfbe5b" providerId="ADAL" clId="{A9C5384B-E8D8-4FF9-B499-BF846A9B96C5}" dt="2020-09-28T13:42:40.821" v="66" actId="478"/>
          <ac:spMkLst>
            <pc:docMk/>
            <pc:sldMk cId="1784254867" sldId="270"/>
            <ac:spMk id="3" creationId="{AD3073AA-E2A7-4EA2-A155-AEB6D63D04B8}"/>
          </ac:spMkLst>
        </pc:spChg>
        <pc:spChg chg="add mod">
          <ac:chgData name="Frederik Sølvsten" userId="2a7e5e26-c663-417c-8e32-abd79ecfbe5b" providerId="ADAL" clId="{A9C5384B-E8D8-4FF9-B499-BF846A9B96C5}" dt="2020-09-28T13:42:52.218" v="67" actId="478"/>
          <ac:spMkLst>
            <pc:docMk/>
            <pc:sldMk cId="1784254867" sldId="270"/>
            <ac:spMk id="6" creationId="{4F29A5F9-3B67-4268-9C94-CBF1B0471092}"/>
          </ac:spMkLst>
        </pc:spChg>
        <pc:picChg chg="add del">
          <ac:chgData name="Frederik Sølvsten" userId="2a7e5e26-c663-417c-8e32-abd79ecfbe5b" providerId="ADAL" clId="{A9C5384B-E8D8-4FF9-B499-BF846A9B96C5}" dt="2020-09-28T13:42:52.218" v="67" actId="478"/>
          <ac:picMkLst>
            <pc:docMk/>
            <pc:sldMk cId="1784254867" sldId="270"/>
            <ac:picMk id="4" creationId="{00A67EAC-A682-4406-9646-9F70E8B79909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2:57.888" v="68" actId="478"/>
        <pc:sldMkLst>
          <pc:docMk/>
          <pc:sldMk cId="1961789914" sldId="271"/>
        </pc:sldMkLst>
        <pc:spChg chg="add mod">
          <ac:chgData name="Frederik Sølvsten" userId="2a7e5e26-c663-417c-8e32-abd79ecfbe5b" providerId="ADAL" clId="{A9C5384B-E8D8-4FF9-B499-BF846A9B96C5}" dt="2020-09-28T13:42:57.888" v="68" actId="478"/>
          <ac:spMkLst>
            <pc:docMk/>
            <pc:sldMk cId="1961789914" sldId="271"/>
            <ac:spMk id="3" creationId="{4715E61D-27C2-45E4-A518-E09817A44936}"/>
          </ac:spMkLst>
        </pc:spChg>
        <pc:picChg chg="del">
          <ac:chgData name="Frederik Sølvsten" userId="2a7e5e26-c663-417c-8e32-abd79ecfbe5b" providerId="ADAL" clId="{A9C5384B-E8D8-4FF9-B499-BF846A9B96C5}" dt="2020-09-28T13:42:57.888" v="68" actId="478"/>
          <ac:picMkLst>
            <pc:docMk/>
            <pc:sldMk cId="1961789914" sldId="271"/>
            <ac:picMk id="4" creationId="{DB2F10CA-93F9-4A07-B1A9-C17219D85672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3:07.190" v="71" actId="962"/>
        <pc:sldMkLst>
          <pc:docMk/>
          <pc:sldMk cId="3942271777" sldId="272"/>
        </pc:sldMkLst>
        <pc:spChg chg="del">
          <ac:chgData name="Frederik Sølvsten" userId="2a7e5e26-c663-417c-8e32-abd79ecfbe5b" providerId="ADAL" clId="{A9C5384B-E8D8-4FF9-B499-BF846A9B96C5}" dt="2020-09-28T13:43:06.311" v="69" actId="931"/>
          <ac:spMkLst>
            <pc:docMk/>
            <pc:sldMk cId="3942271777" sldId="272"/>
            <ac:spMk id="3" creationId="{5BE29988-83FA-4C9D-A0C3-ECB9CC199FB8}"/>
          </ac:spMkLst>
        </pc:spChg>
        <pc:picChg chg="add mod">
          <ac:chgData name="Frederik Sølvsten" userId="2a7e5e26-c663-417c-8e32-abd79ecfbe5b" providerId="ADAL" clId="{A9C5384B-E8D8-4FF9-B499-BF846A9B96C5}" dt="2020-09-28T13:43:07.190" v="71" actId="962"/>
          <ac:picMkLst>
            <pc:docMk/>
            <pc:sldMk cId="3942271777" sldId="272"/>
            <ac:picMk id="4" creationId="{4FB0109C-93FC-4938-B847-E8A324789FC3}"/>
          </ac:picMkLst>
        </pc:picChg>
      </pc:sldChg>
      <pc:sldChg chg="modSp mod">
        <pc:chgData name="Frederik Sølvsten" userId="2a7e5e26-c663-417c-8e32-abd79ecfbe5b" providerId="ADAL" clId="{A9C5384B-E8D8-4FF9-B499-BF846A9B96C5}" dt="2020-09-28T13:43:19.476" v="73" actId="14100"/>
        <pc:sldMkLst>
          <pc:docMk/>
          <pc:sldMk cId="1062240324" sldId="273"/>
        </pc:sldMkLst>
        <pc:picChg chg="mod">
          <ac:chgData name="Frederik Sølvsten" userId="2a7e5e26-c663-417c-8e32-abd79ecfbe5b" providerId="ADAL" clId="{A9C5384B-E8D8-4FF9-B499-BF846A9B96C5}" dt="2020-09-28T13:43:19.476" v="73" actId="14100"/>
          <ac:picMkLst>
            <pc:docMk/>
            <pc:sldMk cId="1062240324" sldId="273"/>
            <ac:picMk id="4" creationId="{3D1D99B2-D277-4005-9455-5A54464A65BD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3:34.624" v="79" actId="1076"/>
        <pc:sldMkLst>
          <pc:docMk/>
          <pc:sldMk cId="3559013365" sldId="274"/>
        </pc:sldMkLst>
        <pc:spChg chg="del">
          <ac:chgData name="Frederik Sølvsten" userId="2a7e5e26-c663-417c-8e32-abd79ecfbe5b" providerId="ADAL" clId="{A9C5384B-E8D8-4FF9-B499-BF846A9B96C5}" dt="2020-09-28T13:43:30.967" v="75" actId="931"/>
          <ac:spMkLst>
            <pc:docMk/>
            <pc:sldMk cId="3559013365" sldId="274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3:24.897" v="74" actId="478"/>
          <ac:picMkLst>
            <pc:docMk/>
            <pc:sldMk cId="3559013365" sldId="274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3:34.624" v="79" actId="1076"/>
          <ac:picMkLst>
            <pc:docMk/>
            <pc:sldMk cId="3559013365" sldId="274"/>
            <ac:picMk id="4" creationId="{102D85B0-7710-4BC2-8385-F7EFAB87B7B5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3:53.383" v="89" actId="962"/>
        <pc:sldMkLst>
          <pc:docMk/>
          <pc:sldMk cId="99532168" sldId="275"/>
        </pc:sldMkLst>
        <pc:spChg chg="add del">
          <ac:chgData name="Frederik Sølvsten" userId="2a7e5e26-c663-417c-8e32-abd79ecfbe5b" providerId="ADAL" clId="{A9C5384B-E8D8-4FF9-B499-BF846A9B96C5}" dt="2020-09-28T13:43:52.504" v="87" actId="931"/>
          <ac:spMkLst>
            <pc:docMk/>
            <pc:sldMk cId="99532168" sldId="275"/>
            <ac:spMk id="5" creationId="{ADAFDEEF-F0B2-43D5-BDFC-67F1195A8D4C}"/>
          </ac:spMkLst>
        </pc:spChg>
        <pc:picChg chg="del mod">
          <ac:chgData name="Frederik Sølvsten" userId="2a7e5e26-c663-417c-8e32-abd79ecfbe5b" providerId="ADAL" clId="{A9C5384B-E8D8-4FF9-B499-BF846A9B96C5}" dt="2020-09-28T13:43:40.193" v="81" actId="478"/>
          <ac:picMkLst>
            <pc:docMk/>
            <pc:sldMk cId="99532168" sldId="275"/>
            <ac:picMk id="3" creationId="{215ECF3E-4466-421F-972F-81B27FF8264C}"/>
          </ac:picMkLst>
        </pc:picChg>
        <pc:picChg chg="add del mod">
          <ac:chgData name="Frederik Sølvsten" userId="2a7e5e26-c663-417c-8e32-abd79ecfbe5b" providerId="ADAL" clId="{A9C5384B-E8D8-4FF9-B499-BF846A9B96C5}" dt="2020-09-28T13:43:47.990" v="86" actId="931"/>
          <ac:picMkLst>
            <pc:docMk/>
            <pc:sldMk cId="99532168" sldId="275"/>
            <ac:picMk id="4" creationId="{43EFD80E-201B-4DAA-9A6F-3A159898BE0A}"/>
          </ac:picMkLst>
        </pc:picChg>
        <pc:picChg chg="add mod">
          <ac:chgData name="Frederik Sølvsten" userId="2a7e5e26-c663-417c-8e32-abd79ecfbe5b" providerId="ADAL" clId="{A9C5384B-E8D8-4FF9-B499-BF846A9B96C5}" dt="2020-09-28T13:43:53.383" v="89" actId="962"/>
          <ac:picMkLst>
            <pc:docMk/>
            <pc:sldMk cId="99532168" sldId="275"/>
            <ac:picMk id="7" creationId="{9F10E002-376C-4E29-ABF5-77F4EFE7BF98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4:13.312" v="95" actId="1076"/>
        <pc:sldMkLst>
          <pc:docMk/>
          <pc:sldMk cId="2830232187" sldId="276"/>
        </pc:sldMkLst>
        <pc:spChg chg="del">
          <ac:chgData name="Frederik Sølvsten" userId="2a7e5e26-c663-417c-8e32-abd79ecfbe5b" providerId="ADAL" clId="{A9C5384B-E8D8-4FF9-B499-BF846A9B96C5}" dt="2020-09-28T13:44:09.577" v="91" actId="931"/>
          <ac:spMkLst>
            <pc:docMk/>
            <pc:sldMk cId="2830232187" sldId="276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4:02.455" v="90" actId="478"/>
          <ac:picMkLst>
            <pc:docMk/>
            <pc:sldMk cId="2830232187" sldId="276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4:13.312" v="95" actId="1076"/>
          <ac:picMkLst>
            <pc:docMk/>
            <pc:sldMk cId="2830232187" sldId="276"/>
            <ac:picMk id="4" creationId="{E941D941-2FBD-4252-877A-178D070AF6FE}"/>
          </ac:picMkLst>
        </pc:picChg>
      </pc:sldChg>
      <pc:sldChg chg="delSp add mod">
        <pc:chgData name="Frederik Sølvsten" userId="2a7e5e26-c663-417c-8e32-abd79ecfbe5b" providerId="ADAL" clId="{A9C5384B-E8D8-4FF9-B499-BF846A9B96C5}" dt="2020-09-28T13:44:17.828" v="96" actId="478"/>
        <pc:sldMkLst>
          <pc:docMk/>
          <pc:sldMk cId="4280548404" sldId="277"/>
        </pc:sldMkLst>
        <pc:picChg chg="del">
          <ac:chgData name="Frederik Sølvsten" userId="2a7e5e26-c663-417c-8e32-abd79ecfbe5b" providerId="ADAL" clId="{A9C5384B-E8D8-4FF9-B499-BF846A9B96C5}" dt="2020-09-28T13:44:17.828" v="96" actId="478"/>
          <ac:picMkLst>
            <pc:docMk/>
            <pc:sldMk cId="4280548404" sldId="277"/>
            <ac:picMk id="3" creationId="{215ECF3E-4466-421F-972F-81B27FF8264C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4:32.548" v="100" actId="962"/>
        <pc:sldMkLst>
          <pc:docMk/>
          <pc:sldMk cId="580238899" sldId="278"/>
        </pc:sldMkLst>
        <pc:spChg chg="del">
          <ac:chgData name="Frederik Sølvsten" userId="2a7e5e26-c663-417c-8e32-abd79ecfbe5b" providerId="ADAL" clId="{A9C5384B-E8D8-4FF9-B499-BF846A9B96C5}" dt="2020-09-28T13:44:30.345" v="98" actId="931"/>
          <ac:spMkLst>
            <pc:docMk/>
            <pc:sldMk cId="580238899" sldId="278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4:24.212" v="97" actId="478"/>
          <ac:picMkLst>
            <pc:docMk/>
            <pc:sldMk cId="580238899" sldId="278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4:32.548" v="100" actId="962"/>
          <ac:picMkLst>
            <pc:docMk/>
            <pc:sldMk cId="580238899" sldId="278"/>
            <ac:picMk id="4" creationId="{822B5B75-5C42-4DCC-8F17-96DA31B2C7BD}"/>
          </ac:picMkLst>
        </pc:picChg>
      </pc:sldChg>
    </pc:docChg>
  </pc:docChgLst>
  <pc:docChgLst>
    <pc:chgData name="Frederik Sølvsten" userId="2a7e5e26-c663-417c-8e32-abd79ecfbe5b" providerId="ADAL" clId="{44B576CE-7D89-4E36-9C1A-8B64F61248CD}"/>
    <pc:docChg chg="undo custSel addSld delSld modSld">
      <pc:chgData name="Frederik Sølvsten" userId="2a7e5e26-c663-417c-8e32-abd79ecfbe5b" providerId="ADAL" clId="{44B576CE-7D89-4E36-9C1A-8B64F61248CD}" dt="2020-09-28T13:49:17.201" v="65" actId="47"/>
      <pc:docMkLst>
        <pc:docMk/>
      </pc:docMkLst>
      <pc:sldChg chg="modSp mod">
        <pc:chgData name="Frederik Sølvsten" userId="2a7e5e26-c663-417c-8e32-abd79ecfbe5b" providerId="ADAL" clId="{44B576CE-7D89-4E36-9C1A-8B64F61248CD}" dt="2020-09-28T13:45:14.166" v="3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44B576CE-7D89-4E36-9C1A-8B64F61248CD}" dt="2020-09-28T13:45:14.166" v="3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addSp delSp modSp mod">
        <pc:chgData name="Frederik Sølvsten" userId="2a7e5e26-c663-417c-8e32-abd79ecfbe5b" providerId="ADAL" clId="{44B576CE-7D89-4E36-9C1A-8B64F61248CD}" dt="2020-09-28T13:45:35.881" v="5" actId="27614"/>
        <pc:sldMkLst>
          <pc:docMk/>
          <pc:sldMk cId="1387625587" sldId="258"/>
        </pc:sldMkLst>
        <pc:spChg chg="del">
          <ac:chgData name="Frederik Sølvsten" userId="2a7e5e26-c663-417c-8e32-abd79ecfbe5b" providerId="ADAL" clId="{44B576CE-7D89-4E36-9C1A-8B64F61248CD}" dt="2020-09-28T13:45:34.081" v="4" actId="931"/>
          <ac:spMkLst>
            <pc:docMk/>
            <pc:sldMk cId="1387625587" sldId="258"/>
            <ac:spMk id="3" creationId="{31984EB9-DE0E-4462-BC5D-4B87B42D5DF4}"/>
          </ac:spMkLst>
        </pc:spChg>
        <pc:picChg chg="add mod">
          <ac:chgData name="Frederik Sølvsten" userId="2a7e5e26-c663-417c-8e32-abd79ecfbe5b" providerId="ADAL" clId="{44B576CE-7D89-4E36-9C1A-8B64F61248CD}" dt="2020-09-28T13:45:35.881" v="5" actId="27614"/>
          <ac:picMkLst>
            <pc:docMk/>
            <pc:sldMk cId="1387625587" sldId="258"/>
            <ac:picMk id="4" creationId="{16DD242A-9F57-4548-B766-17953E2BBAA2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5:42.109" v="8" actId="962"/>
        <pc:sldMkLst>
          <pc:docMk/>
          <pc:sldMk cId="655196769" sldId="260"/>
        </pc:sldMkLst>
        <pc:spChg chg="del">
          <ac:chgData name="Frederik Sølvsten" userId="2a7e5e26-c663-417c-8e32-abd79ecfbe5b" providerId="ADAL" clId="{44B576CE-7D89-4E36-9C1A-8B64F61248CD}" dt="2020-09-28T13:45:41.015" v="6" actId="931"/>
          <ac:spMkLst>
            <pc:docMk/>
            <pc:sldMk cId="655196769" sldId="260"/>
            <ac:spMk id="3" creationId="{79CC6340-6203-4DFB-9902-739EE90C1609}"/>
          </ac:spMkLst>
        </pc:spChg>
        <pc:picChg chg="add mod">
          <ac:chgData name="Frederik Sølvsten" userId="2a7e5e26-c663-417c-8e32-abd79ecfbe5b" providerId="ADAL" clId="{44B576CE-7D89-4E36-9C1A-8B64F61248CD}" dt="2020-09-28T13:45:42.109" v="8" actId="962"/>
          <ac:picMkLst>
            <pc:docMk/>
            <pc:sldMk cId="655196769" sldId="260"/>
            <ac:picMk id="4" creationId="{AC0F0C52-114B-4ED2-970E-DCB56DAC010B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5:51.175" v="11" actId="962"/>
        <pc:sldMkLst>
          <pc:docMk/>
          <pc:sldMk cId="797996203" sldId="261"/>
        </pc:sldMkLst>
        <pc:spChg chg="del">
          <ac:chgData name="Frederik Sølvsten" userId="2a7e5e26-c663-417c-8e32-abd79ecfbe5b" providerId="ADAL" clId="{44B576CE-7D89-4E36-9C1A-8B64F61248CD}" dt="2020-09-28T13:45:50.082" v="9" actId="931"/>
          <ac:spMkLst>
            <pc:docMk/>
            <pc:sldMk cId="797996203" sldId="261"/>
            <ac:spMk id="3" creationId="{420B679B-9A8C-4A83-A5A5-7AE8E11FAB9F}"/>
          </ac:spMkLst>
        </pc:spChg>
        <pc:picChg chg="add mod">
          <ac:chgData name="Frederik Sølvsten" userId="2a7e5e26-c663-417c-8e32-abd79ecfbe5b" providerId="ADAL" clId="{44B576CE-7D89-4E36-9C1A-8B64F61248CD}" dt="2020-09-28T13:45:51.175" v="11" actId="962"/>
          <ac:picMkLst>
            <pc:docMk/>
            <pc:sldMk cId="797996203" sldId="261"/>
            <ac:picMk id="4" creationId="{B0834274-7BFD-4462-9DA8-A0D5DBE72447}"/>
          </ac:picMkLst>
        </pc:picChg>
      </pc:sldChg>
      <pc:sldChg chg="modSp mod">
        <pc:chgData name="Frederik Sølvsten" userId="2a7e5e26-c663-417c-8e32-abd79ecfbe5b" providerId="ADAL" clId="{44B576CE-7D89-4E36-9C1A-8B64F61248CD}" dt="2020-09-28T13:46:01.469" v="14" actId="1076"/>
        <pc:sldMkLst>
          <pc:docMk/>
          <pc:sldMk cId="2683809273" sldId="262"/>
        </pc:sldMkLst>
        <pc:picChg chg="mod">
          <ac:chgData name="Frederik Sølvsten" userId="2a7e5e26-c663-417c-8e32-abd79ecfbe5b" providerId="ADAL" clId="{44B576CE-7D89-4E36-9C1A-8B64F61248CD}" dt="2020-09-28T13:46:01.469" v="14" actId="1076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 mod">
        <pc:chgData name="Frederik Sølvsten" userId="2a7e5e26-c663-417c-8e32-abd79ecfbe5b" providerId="ADAL" clId="{44B576CE-7D89-4E36-9C1A-8B64F61248CD}" dt="2020-09-28T13:46:12.972" v="17" actId="1076"/>
        <pc:sldMkLst>
          <pc:docMk/>
          <pc:sldMk cId="1019998822" sldId="263"/>
        </pc:sldMkLst>
        <pc:picChg chg="mod">
          <ac:chgData name="Frederik Sølvsten" userId="2a7e5e26-c663-417c-8e32-abd79ecfbe5b" providerId="ADAL" clId="{44B576CE-7D89-4E36-9C1A-8B64F61248CD}" dt="2020-09-28T13:46:12.972" v="17" actId="1076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6:23.864" v="21" actId="14100"/>
        <pc:sldMkLst>
          <pc:docMk/>
          <pc:sldMk cId="1512185319" sldId="264"/>
        </pc:sldMkLst>
        <pc:spChg chg="del">
          <ac:chgData name="Frederik Sølvsten" userId="2a7e5e26-c663-417c-8e32-abd79ecfbe5b" providerId="ADAL" clId="{44B576CE-7D89-4E36-9C1A-8B64F61248CD}" dt="2020-09-28T13:46:18.687" v="18" actId="931"/>
          <ac:spMkLst>
            <pc:docMk/>
            <pc:sldMk cId="1512185319" sldId="264"/>
            <ac:spMk id="3" creationId="{DE631E8C-09DD-4F21-B8F8-A9837C915550}"/>
          </ac:spMkLst>
        </pc:spChg>
        <pc:picChg chg="add mod">
          <ac:chgData name="Frederik Sølvsten" userId="2a7e5e26-c663-417c-8e32-abd79ecfbe5b" providerId="ADAL" clId="{44B576CE-7D89-4E36-9C1A-8B64F61248CD}" dt="2020-09-28T13:46:23.864" v="21" actId="14100"/>
          <ac:picMkLst>
            <pc:docMk/>
            <pc:sldMk cId="1512185319" sldId="264"/>
            <ac:picMk id="4" creationId="{69026ED7-6E6B-457D-9E83-3F42B56F1E09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6:54.236" v="31" actId="1076"/>
        <pc:sldMkLst>
          <pc:docMk/>
          <pc:sldMk cId="4262957634" sldId="265"/>
        </pc:sldMkLst>
        <pc:spChg chg="add del mod">
          <ac:chgData name="Frederik Sølvsten" userId="2a7e5e26-c663-417c-8e32-abd79ecfbe5b" providerId="ADAL" clId="{44B576CE-7D89-4E36-9C1A-8B64F61248CD}" dt="2020-09-28T13:46:49.078" v="27" actId="931"/>
          <ac:spMkLst>
            <pc:docMk/>
            <pc:sldMk cId="4262957634" sldId="265"/>
            <ac:spMk id="5" creationId="{83AE0DA5-938C-489B-BEA5-0AB44825EBA3}"/>
          </ac:spMkLst>
        </pc:spChg>
        <pc:picChg chg="del">
          <ac:chgData name="Frederik Sølvsten" userId="2a7e5e26-c663-417c-8e32-abd79ecfbe5b" providerId="ADAL" clId="{44B576CE-7D89-4E36-9C1A-8B64F61248CD}" dt="2020-09-28T13:46:35.500" v="24" actId="478"/>
          <ac:picMkLst>
            <pc:docMk/>
            <pc:sldMk cId="4262957634" sldId="265"/>
            <ac:picMk id="3" creationId="{71CAC432-CEB8-471B-8E47-D82690988C72}"/>
          </ac:picMkLst>
        </pc:picChg>
        <pc:picChg chg="del">
          <ac:chgData name="Frederik Sølvsten" userId="2a7e5e26-c663-417c-8e32-abd79ecfbe5b" providerId="ADAL" clId="{44B576CE-7D89-4E36-9C1A-8B64F61248CD}" dt="2020-09-28T13:46:28.905" v="22" actId="478"/>
          <ac:picMkLst>
            <pc:docMk/>
            <pc:sldMk cId="4262957634" sldId="265"/>
            <ac:picMk id="4" creationId="{796FC88E-B435-4C58-8373-ED11D4CEA986}"/>
          </ac:picMkLst>
        </pc:picChg>
        <pc:picChg chg="add mod">
          <ac:chgData name="Frederik Sølvsten" userId="2a7e5e26-c663-417c-8e32-abd79ecfbe5b" providerId="ADAL" clId="{44B576CE-7D89-4E36-9C1A-8B64F61248CD}" dt="2020-09-28T13:46:54.236" v="31" actId="1076"/>
          <ac:picMkLst>
            <pc:docMk/>
            <pc:sldMk cId="4262957634" sldId="265"/>
            <ac:picMk id="7" creationId="{7CAA0CD9-9D43-4D3D-969C-F06FDAD613F4}"/>
          </ac:picMkLst>
        </pc:picChg>
      </pc:sldChg>
      <pc:sldChg chg="modSp">
        <pc:chgData name="Frederik Sølvsten" userId="2a7e5e26-c663-417c-8e32-abd79ecfbe5b" providerId="ADAL" clId="{44B576CE-7D89-4E36-9C1A-8B64F61248CD}" dt="2020-09-28T13:47:05.098" v="32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44B576CE-7D89-4E36-9C1A-8B64F61248CD}" dt="2020-09-28T13:47:05.098" v="32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add del mod">
        <pc:chgData name="Frederik Sølvsten" userId="2a7e5e26-c663-417c-8e32-abd79ecfbe5b" providerId="ADAL" clId="{44B576CE-7D89-4E36-9C1A-8B64F61248CD}" dt="2020-09-28T13:47:12.568" v="35" actId="478"/>
        <pc:sldMkLst>
          <pc:docMk/>
          <pc:sldMk cId="3340343495" sldId="267"/>
        </pc:sldMkLst>
        <pc:spChg chg="add mod">
          <ac:chgData name="Frederik Sølvsten" userId="2a7e5e26-c663-417c-8e32-abd79ecfbe5b" providerId="ADAL" clId="{44B576CE-7D89-4E36-9C1A-8B64F61248CD}" dt="2020-09-28T13:47:12.568" v="35" actId="478"/>
          <ac:spMkLst>
            <pc:docMk/>
            <pc:sldMk cId="3340343495" sldId="267"/>
            <ac:spMk id="3" creationId="{729BD690-9530-4519-820A-5542F0CAFEEF}"/>
          </ac:spMkLst>
        </pc:spChg>
        <pc:picChg chg="del">
          <ac:chgData name="Frederik Sølvsten" userId="2a7e5e26-c663-417c-8e32-abd79ecfbe5b" providerId="ADAL" clId="{44B576CE-7D89-4E36-9C1A-8B64F61248CD}" dt="2020-09-28T13:47:12.568" v="35" actId="478"/>
          <ac:picMkLst>
            <pc:docMk/>
            <pc:sldMk cId="3340343495" sldId="267"/>
            <ac:picMk id="7" creationId="{8DF58DB6-203B-42A4-8B12-0F2DB11814A5}"/>
          </ac:picMkLst>
        </pc:picChg>
      </pc:sldChg>
      <pc:sldChg chg="modSp mod">
        <pc:chgData name="Frederik Sølvsten" userId="2a7e5e26-c663-417c-8e32-abd79ecfbe5b" providerId="ADAL" clId="{44B576CE-7D89-4E36-9C1A-8B64F61248CD}" dt="2020-09-28T13:47:26.196" v="38" actId="1076"/>
        <pc:sldMkLst>
          <pc:docMk/>
          <pc:sldMk cId="3517864943" sldId="268"/>
        </pc:sldMkLst>
        <pc:picChg chg="mod">
          <ac:chgData name="Frederik Sølvsten" userId="2a7e5e26-c663-417c-8e32-abd79ecfbe5b" providerId="ADAL" clId="{44B576CE-7D89-4E36-9C1A-8B64F61248CD}" dt="2020-09-28T13:47:26.196" v="38" actId="1076"/>
          <ac:picMkLst>
            <pc:docMk/>
            <pc:sldMk cId="3517864943" sldId="268"/>
            <ac:picMk id="4" creationId="{F9F380A2-5177-46FF-BA5E-A6DE8F437136}"/>
          </ac:picMkLst>
        </pc:picChg>
      </pc:sldChg>
      <pc:sldChg chg="modSp">
        <pc:chgData name="Frederik Sølvsten" userId="2a7e5e26-c663-417c-8e32-abd79ecfbe5b" providerId="ADAL" clId="{44B576CE-7D89-4E36-9C1A-8B64F61248CD}" dt="2020-09-28T13:47:33.346" v="39" actId="14826"/>
        <pc:sldMkLst>
          <pc:docMk/>
          <pc:sldMk cId="2454150574" sldId="269"/>
        </pc:sldMkLst>
        <pc:picChg chg="mod">
          <ac:chgData name="Frederik Sølvsten" userId="2a7e5e26-c663-417c-8e32-abd79ecfbe5b" providerId="ADAL" clId="{44B576CE-7D89-4E36-9C1A-8B64F61248CD}" dt="2020-09-28T13:47:33.346" v="39" actId="14826"/>
          <ac:picMkLst>
            <pc:docMk/>
            <pc:sldMk cId="2454150574" sldId="269"/>
            <ac:picMk id="7" creationId="{CD3CDA08-3C19-4FC5-9432-DABD42196258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8:02.942" v="51" actId="14100"/>
        <pc:sldMkLst>
          <pc:docMk/>
          <pc:sldMk cId="1784254867" sldId="270"/>
        </pc:sldMkLst>
        <pc:spChg chg="del">
          <ac:chgData name="Frederik Sølvsten" userId="2a7e5e26-c663-417c-8e32-abd79ecfbe5b" providerId="ADAL" clId="{44B576CE-7D89-4E36-9C1A-8B64F61248CD}" dt="2020-09-28T13:47:45.015" v="40" actId="931"/>
          <ac:spMkLst>
            <pc:docMk/>
            <pc:sldMk cId="1784254867" sldId="270"/>
            <ac:spMk id="6" creationId="{4F29A5F9-3B67-4268-9C94-CBF1B0471092}"/>
          </ac:spMkLst>
        </pc:spChg>
        <pc:picChg chg="add mod">
          <ac:chgData name="Frederik Sølvsten" userId="2a7e5e26-c663-417c-8e32-abd79ecfbe5b" providerId="ADAL" clId="{44B576CE-7D89-4E36-9C1A-8B64F61248CD}" dt="2020-09-28T13:47:58.457" v="49" actId="1076"/>
          <ac:picMkLst>
            <pc:docMk/>
            <pc:sldMk cId="1784254867" sldId="270"/>
            <ac:picMk id="3" creationId="{B01F4A90-E859-4D36-B402-809E64EBE7DD}"/>
          </ac:picMkLst>
        </pc:picChg>
        <pc:picChg chg="add mod">
          <ac:chgData name="Frederik Sølvsten" userId="2a7e5e26-c663-417c-8e32-abd79ecfbe5b" providerId="ADAL" clId="{44B576CE-7D89-4E36-9C1A-8B64F61248CD}" dt="2020-09-28T13:48:02.942" v="51" actId="14100"/>
          <ac:picMkLst>
            <pc:docMk/>
            <pc:sldMk cId="1784254867" sldId="270"/>
            <ac:picMk id="5" creationId="{AC6FFBA4-1D64-42ED-BE18-3A3708933642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8:15.874" v="53" actId="27614"/>
        <pc:sldMkLst>
          <pc:docMk/>
          <pc:sldMk cId="1961789914" sldId="271"/>
        </pc:sldMkLst>
        <pc:spChg chg="del">
          <ac:chgData name="Frederik Sølvsten" userId="2a7e5e26-c663-417c-8e32-abd79ecfbe5b" providerId="ADAL" clId="{44B576CE-7D89-4E36-9C1A-8B64F61248CD}" dt="2020-09-28T13:48:13.896" v="52" actId="931"/>
          <ac:spMkLst>
            <pc:docMk/>
            <pc:sldMk cId="1961789914" sldId="271"/>
            <ac:spMk id="3" creationId="{4715E61D-27C2-45E4-A518-E09817A44936}"/>
          </ac:spMkLst>
        </pc:spChg>
        <pc:picChg chg="add mod">
          <ac:chgData name="Frederik Sølvsten" userId="2a7e5e26-c663-417c-8e32-abd79ecfbe5b" providerId="ADAL" clId="{44B576CE-7D89-4E36-9C1A-8B64F61248CD}" dt="2020-09-28T13:48:15.874" v="53" actId="27614"/>
          <ac:picMkLst>
            <pc:docMk/>
            <pc:sldMk cId="1961789914" sldId="271"/>
            <ac:picMk id="4" creationId="{8F1530D8-5729-48FE-9DD5-FAFB644EE59C}"/>
          </ac:picMkLst>
        </pc:picChg>
      </pc:sldChg>
      <pc:sldChg chg="modSp mod">
        <pc:chgData name="Frederik Sølvsten" userId="2a7e5e26-c663-417c-8e32-abd79ecfbe5b" providerId="ADAL" clId="{44B576CE-7D89-4E36-9C1A-8B64F61248CD}" dt="2020-09-28T13:48:26.389" v="57" actId="1076"/>
        <pc:sldMkLst>
          <pc:docMk/>
          <pc:sldMk cId="3942271777" sldId="272"/>
        </pc:sldMkLst>
        <pc:picChg chg="mod">
          <ac:chgData name="Frederik Sølvsten" userId="2a7e5e26-c663-417c-8e32-abd79ecfbe5b" providerId="ADAL" clId="{44B576CE-7D89-4E36-9C1A-8B64F61248CD}" dt="2020-09-28T13:48:26.389" v="57" actId="1076"/>
          <ac:picMkLst>
            <pc:docMk/>
            <pc:sldMk cId="3942271777" sldId="272"/>
            <ac:picMk id="4" creationId="{4FB0109C-93FC-4938-B847-E8A324789FC3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8:33.880" v="58" actId="478"/>
        <pc:sldMkLst>
          <pc:docMk/>
          <pc:sldMk cId="1062240324" sldId="273"/>
        </pc:sldMkLst>
        <pc:spChg chg="add mod">
          <ac:chgData name="Frederik Sølvsten" userId="2a7e5e26-c663-417c-8e32-abd79ecfbe5b" providerId="ADAL" clId="{44B576CE-7D89-4E36-9C1A-8B64F61248CD}" dt="2020-09-28T13:48:33.880" v="58" actId="478"/>
          <ac:spMkLst>
            <pc:docMk/>
            <pc:sldMk cId="1062240324" sldId="273"/>
            <ac:spMk id="3" creationId="{2E201D00-5F1C-443E-AA7D-B6B72BC7601E}"/>
          </ac:spMkLst>
        </pc:spChg>
        <pc:picChg chg="del">
          <ac:chgData name="Frederik Sølvsten" userId="2a7e5e26-c663-417c-8e32-abd79ecfbe5b" providerId="ADAL" clId="{44B576CE-7D89-4E36-9C1A-8B64F61248CD}" dt="2020-09-28T13:48:33.880" v="58" actId="478"/>
          <ac:picMkLst>
            <pc:docMk/>
            <pc:sldMk cId="1062240324" sldId="273"/>
            <ac:picMk id="4" creationId="{3D1D99B2-D277-4005-9455-5A54464A65BD}"/>
          </ac:picMkLst>
        </pc:picChg>
      </pc:sldChg>
      <pc:sldChg chg="modSp">
        <pc:chgData name="Frederik Sølvsten" userId="2a7e5e26-c663-417c-8e32-abd79ecfbe5b" providerId="ADAL" clId="{44B576CE-7D89-4E36-9C1A-8B64F61248CD}" dt="2020-09-28T13:48:46.131" v="59" actId="14826"/>
        <pc:sldMkLst>
          <pc:docMk/>
          <pc:sldMk cId="3559013365" sldId="274"/>
        </pc:sldMkLst>
        <pc:picChg chg="mod">
          <ac:chgData name="Frederik Sølvsten" userId="2a7e5e26-c663-417c-8e32-abd79ecfbe5b" providerId="ADAL" clId="{44B576CE-7D89-4E36-9C1A-8B64F61248CD}" dt="2020-09-28T13:48:46.131" v="59" actId="14826"/>
          <ac:picMkLst>
            <pc:docMk/>
            <pc:sldMk cId="3559013365" sldId="274"/>
            <ac:picMk id="4" creationId="{102D85B0-7710-4BC2-8385-F7EFAB87B7B5}"/>
          </ac:picMkLst>
        </pc:picChg>
      </pc:sldChg>
      <pc:sldChg chg="modSp">
        <pc:chgData name="Frederik Sølvsten" userId="2a7e5e26-c663-417c-8e32-abd79ecfbe5b" providerId="ADAL" clId="{44B576CE-7D89-4E36-9C1A-8B64F61248CD}" dt="2020-09-28T13:48:54.121" v="60" actId="14826"/>
        <pc:sldMkLst>
          <pc:docMk/>
          <pc:sldMk cId="99532168" sldId="275"/>
        </pc:sldMkLst>
        <pc:picChg chg="mod">
          <ac:chgData name="Frederik Sølvsten" userId="2a7e5e26-c663-417c-8e32-abd79ecfbe5b" providerId="ADAL" clId="{44B576CE-7D89-4E36-9C1A-8B64F61248CD}" dt="2020-09-28T13:48:54.121" v="60" actId="14826"/>
          <ac:picMkLst>
            <pc:docMk/>
            <pc:sldMk cId="99532168" sldId="275"/>
            <ac:picMk id="7" creationId="{9F10E002-376C-4E29-ABF5-77F4EFE7BF98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8:59.801" v="61" actId="478"/>
        <pc:sldMkLst>
          <pc:docMk/>
          <pc:sldMk cId="2830232187" sldId="276"/>
        </pc:sldMkLst>
        <pc:spChg chg="add mod">
          <ac:chgData name="Frederik Sølvsten" userId="2a7e5e26-c663-417c-8e32-abd79ecfbe5b" providerId="ADAL" clId="{44B576CE-7D89-4E36-9C1A-8B64F61248CD}" dt="2020-09-28T13:48:59.801" v="61" actId="478"/>
          <ac:spMkLst>
            <pc:docMk/>
            <pc:sldMk cId="2830232187" sldId="276"/>
            <ac:spMk id="3" creationId="{24701459-3C9F-4082-99EB-7C007EC1AC34}"/>
          </ac:spMkLst>
        </pc:spChg>
        <pc:picChg chg="del">
          <ac:chgData name="Frederik Sølvsten" userId="2a7e5e26-c663-417c-8e32-abd79ecfbe5b" providerId="ADAL" clId="{44B576CE-7D89-4E36-9C1A-8B64F61248CD}" dt="2020-09-28T13:48:59.801" v="61" actId="478"/>
          <ac:picMkLst>
            <pc:docMk/>
            <pc:sldMk cId="2830232187" sldId="276"/>
            <ac:picMk id="4" creationId="{E941D941-2FBD-4252-877A-178D070AF6FE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9:09.390" v="64" actId="962"/>
        <pc:sldMkLst>
          <pc:docMk/>
          <pc:sldMk cId="4280548404" sldId="277"/>
        </pc:sldMkLst>
        <pc:spChg chg="del">
          <ac:chgData name="Frederik Sølvsten" userId="2a7e5e26-c663-417c-8e32-abd79ecfbe5b" providerId="ADAL" clId="{44B576CE-7D89-4E36-9C1A-8B64F61248CD}" dt="2020-09-28T13:49:08.182" v="62" actId="931"/>
          <ac:spMkLst>
            <pc:docMk/>
            <pc:sldMk cId="4280548404" sldId="277"/>
            <ac:spMk id="5" creationId="{ADAFDEEF-F0B2-43D5-BDFC-67F1195A8D4C}"/>
          </ac:spMkLst>
        </pc:spChg>
        <pc:picChg chg="add mod">
          <ac:chgData name="Frederik Sølvsten" userId="2a7e5e26-c663-417c-8e32-abd79ecfbe5b" providerId="ADAL" clId="{44B576CE-7D89-4E36-9C1A-8B64F61248CD}" dt="2020-09-28T13:49:09.390" v="64" actId="962"/>
          <ac:picMkLst>
            <pc:docMk/>
            <pc:sldMk cId="4280548404" sldId="277"/>
            <ac:picMk id="3" creationId="{40D911B4-974D-41DD-98EA-A2186CBCD801}"/>
          </ac:picMkLst>
        </pc:picChg>
      </pc:sldChg>
      <pc:sldChg chg="del">
        <pc:chgData name="Frederik Sølvsten" userId="2a7e5e26-c663-417c-8e32-abd79ecfbe5b" providerId="ADAL" clId="{44B576CE-7D89-4E36-9C1A-8B64F61248CD}" dt="2020-09-28T13:49:17.201" v="65" actId="47"/>
        <pc:sldMkLst>
          <pc:docMk/>
          <pc:sldMk cId="580238899" sldId="278"/>
        </pc:sldMkLst>
      </pc:sldChg>
    </pc:docChg>
  </pc:docChgLst>
  <pc:docChgLst>
    <pc:chgData name="Frederik Sølvsten" userId="2a7e5e26-c663-417c-8e32-abd79ecfbe5b" providerId="ADAL" clId="{2C2A0ED2-926A-46A0-BC10-288A446839EC}"/>
    <pc:docChg chg="custSel addSld delSld modSld">
      <pc:chgData name="Frederik Sølvsten" userId="2a7e5e26-c663-417c-8e32-abd79ecfbe5b" providerId="ADAL" clId="{2C2A0ED2-926A-46A0-BC10-288A446839EC}" dt="2020-09-28T14:04:20.417" v="65" actId="14100"/>
      <pc:docMkLst>
        <pc:docMk/>
      </pc:docMkLst>
      <pc:sldChg chg="modSp mod">
        <pc:chgData name="Frederik Sølvsten" userId="2a7e5e26-c663-417c-8e32-abd79ecfbe5b" providerId="ADAL" clId="{2C2A0ED2-926A-46A0-BC10-288A446839EC}" dt="2020-09-28T13:58:35.918" v="28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2C2A0ED2-926A-46A0-BC10-288A446839EC}" dt="2020-09-28T13:58:35.918" v="28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addSp delSp modSp mod">
        <pc:chgData name="Frederik Sølvsten" userId="2a7e5e26-c663-417c-8e32-abd79ecfbe5b" providerId="ADAL" clId="{2C2A0ED2-926A-46A0-BC10-288A446839EC}" dt="2020-09-28T13:59:25.824" v="29" actId="478"/>
        <pc:sldMkLst>
          <pc:docMk/>
          <pc:sldMk cId="1387625587" sldId="258"/>
        </pc:sldMkLst>
        <pc:spChg chg="add mod">
          <ac:chgData name="Frederik Sølvsten" userId="2a7e5e26-c663-417c-8e32-abd79ecfbe5b" providerId="ADAL" clId="{2C2A0ED2-926A-46A0-BC10-288A446839EC}" dt="2020-09-28T13:59:25.824" v="29" actId="478"/>
          <ac:spMkLst>
            <pc:docMk/>
            <pc:sldMk cId="1387625587" sldId="258"/>
            <ac:spMk id="3" creationId="{5234F43D-A2AD-4D7A-B770-4EA20E3ABF5D}"/>
          </ac:spMkLst>
        </pc:spChg>
        <pc:picChg chg="del">
          <ac:chgData name="Frederik Sølvsten" userId="2a7e5e26-c663-417c-8e32-abd79ecfbe5b" providerId="ADAL" clId="{2C2A0ED2-926A-46A0-BC10-288A446839EC}" dt="2020-09-28T13:59:25.824" v="29" actId="478"/>
          <ac:picMkLst>
            <pc:docMk/>
            <pc:sldMk cId="1387625587" sldId="258"/>
            <ac:picMk id="4" creationId="{16DD242A-9F57-4548-B766-17953E2BBAA2}"/>
          </ac:picMkLst>
        </pc:picChg>
      </pc:sldChg>
      <pc:sldChg chg="addSp delSp modSp mod">
        <pc:chgData name="Frederik Sølvsten" userId="2a7e5e26-c663-417c-8e32-abd79ecfbe5b" providerId="ADAL" clId="{2C2A0ED2-926A-46A0-BC10-288A446839EC}" dt="2020-09-28T13:59:28.667" v="30" actId="478"/>
        <pc:sldMkLst>
          <pc:docMk/>
          <pc:sldMk cId="655196769" sldId="260"/>
        </pc:sldMkLst>
        <pc:spChg chg="add mod">
          <ac:chgData name="Frederik Sølvsten" userId="2a7e5e26-c663-417c-8e32-abd79ecfbe5b" providerId="ADAL" clId="{2C2A0ED2-926A-46A0-BC10-288A446839EC}" dt="2020-09-28T13:59:28.667" v="30" actId="478"/>
          <ac:spMkLst>
            <pc:docMk/>
            <pc:sldMk cId="655196769" sldId="260"/>
            <ac:spMk id="3" creationId="{7C8ED076-AC15-4EC8-B8CC-7EE788538529}"/>
          </ac:spMkLst>
        </pc:spChg>
        <pc:picChg chg="del">
          <ac:chgData name="Frederik Sølvsten" userId="2a7e5e26-c663-417c-8e32-abd79ecfbe5b" providerId="ADAL" clId="{2C2A0ED2-926A-46A0-BC10-288A446839EC}" dt="2020-09-28T13:59:28.667" v="30" actId="478"/>
          <ac:picMkLst>
            <pc:docMk/>
            <pc:sldMk cId="655196769" sldId="260"/>
            <ac:picMk id="4" creationId="{AC0F0C52-114B-4ED2-970E-DCB56DAC010B}"/>
          </ac:picMkLst>
        </pc:picChg>
      </pc:sldChg>
      <pc:sldChg chg="modSp mod">
        <pc:chgData name="Frederik Sølvsten" userId="2a7e5e26-c663-417c-8e32-abd79ecfbe5b" providerId="ADAL" clId="{2C2A0ED2-926A-46A0-BC10-288A446839EC}" dt="2020-09-28T13:59:51.402" v="33" actId="14100"/>
        <pc:sldMkLst>
          <pc:docMk/>
          <pc:sldMk cId="797996203" sldId="261"/>
        </pc:sldMkLst>
        <pc:picChg chg="mod">
          <ac:chgData name="Frederik Sølvsten" userId="2a7e5e26-c663-417c-8e32-abd79ecfbe5b" providerId="ADAL" clId="{2C2A0ED2-926A-46A0-BC10-288A446839EC}" dt="2020-09-28T13:59:51.402" v="33" actId="14100"/>
          <ac:picMkLst>
            <pc:docMk/>
            <pc:sldMk cId="797996203" sldId="261"/>
            <ac:picMk id="4" creationId="{B0834274-7BFD-4462-9DA8-A0D5DBE72447}"/>
          </ac:picMkLst>
        </pc:picChg>
      </pc:sldChg>
      <pc:sldChg chg="modSp mod">
        <pc:chgData name="Frederik Sølvsten" userId="2a7e5e26-c663-417c-8e32-abd79ecfbe5b" providerId="ADAL" clId="{2C2A0ED2-926A-46A0-BC10-288A446839EC}" dt="2020-09-28T14:00:06.116" v="36" actId="14100"/>
        <pc:sldMkLst>
          <pc:docMk/>
          <pc:sldMk cId="2683809273" sldId="262"/>
        </pc:sldMkLst>
        <pc:picChg chg="mod">
          <ac:chgData name="Frederik Sølvsten" userId="2a7e5e26-c663-417c-8e32-abd79ecfbe5b" providerId="ADAL" clId="{2C2A0ED2-926A-46A0-BC10-288A446839EC}" dt="2020-09-28T14:00:06.116" v="36" actId="14100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 mod">
        <pc:chgData name="Frederik Sølvsten" userId="2a7e5e26-c663-417c-8e32-abd79ecfbe5b" providerId="ADAL" clId="{2C2A0ED2-926A-46A0-BC10-288A446839EC}" dt="2020-09-28T14:00:31.283" v="39" actId="14100"/>
        <pc:sldMkLst>
          <pc:docMk/>
          <pc:sldMk cId="1019998822" sldId="263"/>
        </pc:sldMkLst>
        <pc:picChg chg="mod">
          <ac:chgData name="Frederik Sølvsten" userId="2a7e5e26-c663-417c-8e32-abd79ecfbe5b" providerId="ADAL" clId="{2C2A0ED2-926A-46A0-BC10-288A446839EC}" dt="2020-09-28T14:00:31.283" v="39" actId="14100"/>
          <ac:picMkLst>
            <pc:docMk/>
            <pc:sldMk cId="1019998822" sldId="263"/>
            <ac:picMk id="7" creationId="{F892494B-139D-4DD3-A281-60362E722C14}"/>
          </ac:picMkLst>
        </pc:picChg>
      </pc:sldChg>
      <pc:sldChg chg="del">
        <pc:chgData name="Frederik Sølvsten" userId="2a7e5e26-c663-417c-8e32-abd79ecfbe5b" providerId="ADAL" clId="{2C2A0ED2-926A-46A0-BC10-288A446839EC}" dt="2020-09-28T14:00:47.689" v="40" actId="47"/>
        <pc:sldMkLst>
          <pc:docMk/>
          <pc:sldMk cId="1512185319" sldId="264"/>
        </pc:sldMkLst>
      </pc:sldChg>
      <pc:sldChg chg="addSp delSp modSp mod">
        <pc:chgData name="Frederik Sølvsten" userId="2a7e5e26-c663-417c-8e32-abd79ecfbe5b" providerId="ADAL" clId="{2C2A0ED2-926A-46A0-BC10-288A446839EC}" dt="2020-09-28T14:00:54.708" v="41" actId="478"/>
        <pc:sldMkLst>
          <pc:docMk/>
          <pc:sldMk cId="4262957634" sldId="265"/>
        </pc:sldMkLst>
        <pc:spChg chg="add mod">
          <ac:chgData name="Frederik Sølvsten" userId="2a7e5e26-c663-417c-8e32-abd79ecfbe5b" providerId="ADAL" clId="{2C2A0ED2-926A-46A0-BC10-288A446839EC}" dt="2020-09-28T14:00:54.708" v="41" actId="478"/>
          <ac:spMkLst>
            <pc:docMk/>
            <pc:sldMk cId="4262957634" sldId="265"/>
            <ac:spMk id="3" creationId="{DEFCD12F-D876-487D-8B10-CB0AC85FC597}"/>
          </ac:spMkLst>
        </pc:spChg>
        <pc:picChg chg="del">
          <ac:chgData name="Frederik Sølvsten" userId="2a7e5e26-c663-417c-8e32-abd79ecfbe5b" providerId="ADAL" clId="{2C2A0ED2-926A-46A0-BC10-288A446839EC}" dt="2020-09-28T14:00:54.708" v="41" actId="478"/>
          <ac:picMkLst>
            <pc:docMk/>
            <pc:sldMk cId="4262957634" sldId="265"/>
            <ac:picMk id="7" creationId="{7CAA0CD9-9D43-4D3D-969C-F06FDAD613F4}"/>
          </ac:picMkLst>
        </pc:picChg>
      </pc:sldChg>
      <pc:sldChg chg="modSp mod">
        <pc:chgData name="Frederik Sølvsten" userId="2a7e5e26-c663-417c-8e32-abd79ecfbe5b" providerId="ADAL" clId="{2C2A0ED2-926A-46A0-BC10-288A446839EC}" dt="2020-09-28T14:01:10.306" v="44" actId="1076"/>
        <pc:sldMkLst>
          <pc:docMk/>
          <pc:sldMk cId="2045798068" sldId="266"/>
        </pc:sldMkLst>
        <pc:picChg chg="mod">
          <ac:chgData name="Frederik Sølvsten" userId="2a7e5e26-c663-417c-8e32-abd79ecfbe5b" providerId="ADAL" clId="{2C2A0ED2-926A-46A0-BC10-288A446839EC}" dt="2020-09-28T14:01:10.306" v="44" actId="1076"/>
          <ac:picMkLst>
            <pc:docMk/>
            <pc:sldMk cId="2045798068" sldId="266"/>
            <ac:picMk id="4" creationId="{5FD4322D-B82E-4451-A828-0DFDF7462C00}"/>
          </ac:picMkLst>
        </pc:picChg>
      </pc:sldChg>
      <pc:sldChg chg="new del">
        <pc:chgData name="Frederik Sølvsten" userId="2a7e5e26-c663-417c-8e32-abd79ecfbe5b" providerId="ADAL" clId="{2C2A0ED2-926A-46A0-BC10-288A446839EC}" dt="2020-09-28T14:01:22.578" v="46" actId="47"/>
        <pc:sldMkLst>
          <pc:docMk/>
          <pc:sldMk cId="537757171" sldId="267"/>
        </pc:sldMkLst>
      </pc:sldChg>
      <pc:sldChg chg="modSp add">
        <pc:chgData name="Frederik Sølvsten" userId="2a7e5e26-c663-417c-8e32-abd79ecfbe5b" providerId="ADAL" clId="{2C2A0ED2-926A-46A0-BC10-288A446839EC}" dt="2020-09-28T14:02:27.167" v="51" actId="14826"/>
        <pc:sldMkLst>
          <pc:docMk/>
          <pc:sldMk cId="4146561328" sldId="267"/>
        </pc:sldMkLst>
        <pc:picChg chg="mod">
          <ac:chgData name="Frederik Sølvsten" userId="2a7e5e26-c663-417c-8e32-abd79ecfbe5b" providerId="ADAL" clId="{2C2A0ED2-926A-46A0-BC10-288A446839EC}" dt="2020-09-28T14:02:27.167" v="51" actId="14826"/>
          <ac:picMkLst>
            <pc:docMk/>
            <pc:sldMk cId="4146561328" sldId="267"/>
            <ac:picMk id="4" creationId="{5FD4322D-B82E-4451-A828-0DFDF7462C00}"/>
          </ac:picMkLst>
        </pc:picChg>
      </pc:sldChg>
      <pc:sldChg chg="modSp add mod">
        <pc:chgData name="Frederik Sølvsten" userId="2a7e5e26-c663-417c-8e32-abd79ecfbe5b" providerId="ADAL" clId="{2C2A0ED2-926A-46A0-BC10-288A446839EC}" dt="2020-09-28T14:02:39.763" v="54" actId="1076"/>
        <pc:sldMkLst>
          <pc:docMk/>
          <pc:sldMk cId="3661163458" sldId="268"/>
        </pc:sldMkLst>
        <pc:picChg chg="mod">
          <ac:chgData name="Frederik Sølvsten" userId="2a7e5e26-c663-417c-8e32-abd79ecfbe5b" providerId="ADAL" clId="{2C2A0ED2-926A-46A0-BC10-288A446839EC}" dt="2020-09-28T14:02:39.763" v="54" actId="1076"/>
          <ac:picMkLst>
            <pc:docMk/>
            <pc:sldMk cId="3661163458" sldId="268"/>
            <ac:picMk id="4" creationId="{5FD4322D-B82E-4451-A828-0DFDF7462C00}"/>
          </ac:picMkLst>
        </pc:picChg>
      </pc:sldChg>
      <pc:sldChg chg="modSp add mod">
        <pc:chgData name="Frederik Sølvsten" userId="2a7e5e26-c663-417c-8e32-abd79ecfbe5b" providerId="ADAL" clId="{2C2A0ED2-926A-46A0-BC10-288A446839EC}" dt="2020-09-28T14:02:54.028" v="57" actId="1076"/>
        <pc:sldMkLst>
          <pc:docMk/>
          <pc:sldMk cId="3609687300" sldId="269"/>
        </pc:sldMkLst>
        <pc:picChg chg="mod">
          <ac:chgData name="Frederik Sølvsten" userId="2a7e5e26-c663-417c-8e32-abd79ecfbe5b" providerId="ADAL" clId="{2C2A0ED2-926A-46A0-BC10-288A446839EC}" dt="2020-09-28T14:02:54.028" v="57" actId="1076"/>
          <ac:picMkLst>
            <pc:docMk/>
            <pc:sldMk cId="3609687300" sldId="269"/>
            <ac:picMk id="4" creationId="{5FD4322D-B82E-4451-A828-0DFDF7462C00}"/>
          </ac:picMkLst>
        </pc:picChg>
      </pc:sldChg>
      <pc:sldChg chg="modSp add mod">
        <pc:chgData name="Frederik Sølvsten" userId="2a7e5e26-c663-417c-8e32-abd79ecfbe5b" providerId="ADAL" clId="{2C2A0ED2-926A-46A0-BC10-288A446839EC}" dt="2020-09-28T14:03:04.418" v="60" actId="1076"/>
        <pc:sldMkLst>
          <pc:docMk/>
          <pc:sldMk cId="99112998" sldId="270"/>
        </pc:sldMkLst>
        <pc:picChg chg="mod">
          <ac:chgData name="Frederik Sølvsten" userId="2a7e5e26-c663-417c-8e32-abd79ecfbe5b" providerId="ADAL" clId="{2C2A0ED2-926A-46A0-BC10-288A446839EC}" dt="2020-09-28T14:03:04.418" v="60" actId="1076"/>
          <ac:picMkLst>
            <pc:docMk/>
            <pc:sldMk cId="99112998" sldId="270"/>
            <ac:picMk id="4" creationId="{5FD4322D-B82E-4451-A828-0DFDF7462C00}"/>
          </ac:picMkLst>
        </pc:picChg>
      </pc:sldChg>
      <pc:sldChg chg="modSp add">
        <pc:chgData name="Frederik Sølvsten" userId="2a7e5e26-c663-417c-8e32-abd79ecfbe5b" providerId="ADAL" clId="{2C2A0ED2-926A-46A0-BC10-288A446839EC}" dt="2020-09-28T14:04:08.963" v="63" actId="14826"/>
        <pc:sldMkLst>
          <pc:docMk/>
          <pc:sldMk cId="2403754852" sldId="271"/>
        </pc:sldMkLst>
        <pc:picChg chg="mod">
          <ac:chgData name="Frederik Sølvsten" userId="2a7e5e26-c663-417c-8e32-abd79ecfbe5b" providerId="ADAL" clId="{2C2A0ED2-926A-46A0-BC10-288A446839EC}" dt="2020-09-28T14:04:08.963" v="63" actId="14826"/>
          <ac:picMkLst>
            <pc:docMk/>
            <pc:sldMk cId="2403754852" sldId="271"/>
            <ac:picMk id="4" creationId="{5FD4322D-B82E-4451-A828-0DFDF7462C00}"/>
          </ac:picMkLst>
        </pc:picChg>
      </pc:sldChg>
      <pc:sldChg chg="modSp add mod">
        <pc:chgData name="Frederik Sølvsten" userId="2a7e5e26-c663-417c-8e32-abd79ecfbe5b" providerId="ADAL" clId="{2C2A0ED2-926A-46A0-BC10-288A446839EC}" dt="2020-09-28T14:04:20.417" v="65" actId="14100"/>
        <pc:sldMkLst>
          <pc:docMk/>
          <pc:sldMk cId="3719161881" sldId="272"/>
        </pc:sldMkLst>
        <pc:picChg chg="mod">
          <ac:chgData name="Frederik Sølvsten" userId="2a7e5e26-c663-417c-8e32-abd79ecfbe5b" providerId="ADAL" clId="{2C2A0ED2-926A-46A0-BC10-288A446839EC}" dt="2020-09-28T14:04:20.417" v="65" actId="14100"/>
          <ac:picMkLst>
            <pc:docMk/>
            <pc:sldMk cId="3719161881" sldId="272"/>
            <ac:picMk id="4" creationId="{5FD4322D-B82E-4451-A828-0DFDF7462C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Kina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r>
              <a:rPr lang="da-DK" i="1" dirty="0"/>
              <a:t>Vores verdenshistorie 3</a:t>
            </a:r>
            <a:r>
              <a:rPr lang="da-DK" dirty="0"/>
              <a:t>, Columbus 2020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D4322D-B82E-4451-A828-0DFDF746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35705" y="2090170"/>
            <a:ext cx="5829703" cy="4097254"/>
          </a:xfrm>
        </p:spPr>
      </p:pic>
    </p:spTree>
    <p:extLst>
      <p:ext uri="{BB962C8B-B14F-4D97-AF65-F5344CB8AC3E}">
        <p14:creationId xmlns:p14="http://schemas.microsoft.com/office/powerpoint/2010/main" val="3661163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D4322D-B82E-4451-A828-0DFDF746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35705" y="2120583"/>
            <a:ext cx="5829703" cy="4036427"/>
          </a:xfrm>
        </p:spPr>
      </p:pic>
    </p:spTree>
    <p:extLst>
      <p:ext uri="{BB962C8B-B14F-4D97-AF65-F5344CB8AC3E}">
        <p14:creationId xmlns:p14="http://schemas.microsoft.com/office/powerpoint/2010/main" val="1847961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1ECE0EA-8379-4E4F-9C10-7F7964D1F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165" y="1825625"/>
            <a:ext cx="6189669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77760AE-210E-4710-A12B-A0CC40003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109" y="1825625"/>
            <a:ext cx="7611782" cy="4351338"/>
          </a:xfrm>
        </p:spPr>
      </p:pic>
    </p:spTree>
    <p:extLst>
      <p:ext uri="{BB962C8B-B14F-4D97-AF65-F5344CB8AC3E}">
        <p14:creationId xmlns:p14="http://schemas.microsoft.com/office/powerpoint/2010/main" val="65519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kvinde, personer, bord, mand&#10;&#10;Automatisk genereret beskrivelse">
            <a:extLst>
              <a:ext uri="{FF2B5EF4-FFF2-40B4-BE49-F238E27FC236}">
                <a16:creationId xmlns:a16="http://schemas.microsoft.com/office/drawing/2014/main" id="{378F3BD1-BAD4-4933-A124-354D67B3A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702" y="1825625"/>
            <a:ext cx="2964126" cy="4351338"/>
          </a:xfrm>
        </p:spPr>
      </p:pic>
      <p:pic>
        <p:nvPicPr>
          <p:cNvPr id="6" name="Billede 5" descr="Et billede, der indeholder tekst, mand, bærer&#10;&#10;Automatisk genereret beskrivelse">
            <a:extLst>
              <a:ext uri="{FF2B5EF4-FFF2-40B4-BE49-F238E27FC236}">
                <a16:creationId xmlns:a16="http://schemas.microsoft.com/office/drawing/2014/main" id="{9392614E-99A0-4526-9999-6990D880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42" y="2032126"/>
            <a:ext cx="2682790" cy="393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9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6653E2F-E0E0-4FB1-86E2-7CD4A327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79559" y="1674792"/>
            <a:ext cx="5919702" cy="4845247"/>
          </a:xfrm>
        </p:spPr>
      </p:pic>
    </p:spTree>
    <p:extLst>
      <p:ext uri="{BB962C8B-B14F-4D97-AF65-F5344CB8AC3E}">
        <p14:creationId xmlns:p14="http://schemas.microsoft.com/office/powerpoint/2010/main" val="268380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892494B-139D-4DD3-A281-60362E722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302360" y="1547500"/>
            <a:ext cx="4873407" cy="5144369"/>
          </a:xfrm>
        </p:spPr>
      </p:pic>
    </p:spTree>
    <p:extLst>
      <p:ext uri="{BB962C8B-B14F-4D97-AF65-F5344CB8AC3E}">
        <p14:creationId xmlns:p14="http://schemas.microsoft.com/office/powerpoint/2010/main" val="101999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mand, personer, stående, gruppe&#10;&#10;Automatisk genereret beskrivelse">
            <a:extLst>
              <a:ext uri="{FF2B5EF4-FFF2-40B4-BE49-F238E27FC236}">
                <a16:creationId xmlns:a16="http://schemas.microsoft.com/office/drawing/2014/main" id="{593EB4CD-0F38-479C-8C71-C2700D44A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68" y="1807493"/>
            <a:ext cx="6318744" cy="2887666"/>
          </a:xfrm>
        </p:spPr>
      </p:pic>
      <p:pic>
        <p:nvPicPr>
          <p:cNvPr id="6" name="Billede 5" descr="Et billede, der indeholder udendørs, bygning, vej, gade&#10;&#10;Automatisk genereret beskrivelse">
            <a:extLst>
              <a:ext uri="{FF2B5EF4-FFF2-40B4-BE49-F238E27FC236}">
                <a16:creationId xmlns:a16="http://schemas.microsoft.com/office/drawing/2014/main" id="{CCE41892-D3EE-4661-B482-0BF0E0C73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05" y="3729608"/>
            <a:ext cx="4398488" cy="25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D4322D-B82E-4451-A828-0DFDF746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451525" y="2334126"/>
            <a:ext cx="7603814" cy="3394378"/>
          </a:xfrm>
        </p:spPr>
      </p:pic>
    </p:spTree>
    <p:extLst>
      <p:ext uri="{BB962C8B-B14F-4D97-AF65-F5344CB8AC3E}">
        <p14:creationId xmlns:p14="http://schemas.microsoft.com/office/powerpoint/2010/main" val="204579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bog, person, sidder&#10;&#10;Automatisk genereret beskrivelse">
            <a:extLst>
              <a:ext uri="{FF2B5EF4-FFF2-40B4-BE49-F238E27FC236}">
                <a16:creationId xmlns:a16="http://schemas.microsoft.com/office/drawing/2014/main" id="{6677C482-8957-4949-81E3-17C26FF4B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6946" y="1825625"/>
            <a:ext cx="2938108" cy="4351338"/>
          </a:xfrm>
        </p:spPr>
      </p:pic>
    </p:spTree>
    <p:extLst>
      <p:ext uri="{BB962C8B-B14F-4D97-AF65-F5344CB8AC3E}">
        <p14:creationId xmlns:p14="http://schemas.microsoft.com/office/powerpoint/2010/main" val="4146561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VVH_1.2</Template>
  <TotalTime>37</TotalTime>
  <Words>10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Kina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Antikkens Grækenland</dc:title>
  <dc:creator>Frederik Sølvsten</dc:creator>
  <cp:lastModifiedBy>Frederik Sølvsten</cp:lastModifiedBy>
  <cp:revision>3</cp:revision>
  <dcterms:created xsi:type="dcterms:W3CDTF">2019-12-18T14:22:11Z</dcterms:created>
  <dcterms:modified xsi:type="dcterms:W3CDTF">2020-09-30T09:10:53Z</dcterms:modified>
</cp:coreProperties>
</file>