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0" r:id="rId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75FB04-BA1D-4BA1-85AA-B5EBC1506821}" v="15" dt="2020-09-28T13:38:35.672"/>
    <p1510:client id="{2C2A0ED2-926A-46A0-BC10-288A446839EC}" v="16" dt="2020-09-28T14:04:18.104"/>
    <p1510:client id="{44B576CE-7D89-4E36-9C1A-8B64F61248CD}" v="17" dt="2020-09-28T13:49:08.182"/>
    <p1510:client id="{5CDAC7AA-B670-40D8-9A00-76F8AC1EA39F}" v="3" dt="2020-09-28T14:08:40.416"/>
    <p1510:client id="{6056BC32-BCB0-430C-B76C-D945DC72CFEE}" v="8" dt="2020-09-28T14:06:39.747"/>
    <p1510:client id="{96ADF777-F509-48A0-9B12-FBF4D434E790}" v="10" dt="2020-09-28T13:57:15.980"/>
    <p1510:client id="{A9C5384B-E8D8-4FF9-B499-BF846A9B96C5}" v="20" dt="2020-09-28T13:44:30.3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94"/>
  </p:normalViewPr>
  <p:slideViewPr>
    <p:cSldViewPr snapToGrid="0" snapToObjects="1">
      <p:cViewPr varScale="1">
        <p:scale>
          <a:sx n="119" d="100"/>
          <a:sy n="119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ederik Sølvsten" userId="2a7e5e26-c663-417c-8e32-abd79ecfbe5b" providerId="ADAL" clId="{6056BC32-BCB0-430C-B76C-D945DC72CFEE}"/>
    <pc:docChg chg="custSel addSld delSld modSld">
      <pc:chgData name="Frederik Sølvsten" userId="2a7e5e26-c663-417c-8e32-abd79ecfbe5b" providerId="ADAL" clId="{6056BC32-BCB0-430C-B76C-D945DC72CFEE}" dt="2020-09-28T14:06:39.747" v="23" actId="14826"/>
      <pc:docMkLst>
        <pc:docMk/>
      </pc:docMkLst>
      <pc:sldChg chg="modSp mod">
        <pc:chgData name="Frederik Sølvsten" userId="2a7e5e26-c663-417c-8e32-abd79ecfbe5b" providerId="ADAL" clId="{6056BC32-BCB0-430C-B76C-D945DC72CFEE}" dt="2020-09-28T14:04:56.839" v="3" actId="20577"/>
        <pc:sldMkLst>
          <pc:docMk/>
          <pc:sldMk cId="73500117" sldId="257"/>
        </pc:sldMkLst>
        <pc:spChg chg="mod">
          <ac:chgData name="Frederik Sølvsten" userId="2a7e5e26-c663-417c-8e32-abd79ecfbe5b" providerId="ADAL" clId="{6056BC32-BCB0-430C-B76C-D945DC72CFEE}" dt="2020-09-28T14:04:56.839" v="3" actId="20577"/>
          <ac:spMkLst>
            <pc:docMk/>
            <pc:sldMk cId="73500117" sldId="257"/>
            <ac:spMk id="5" creationId="{ABA35255-CC78-4029-88CC-A25D697C07CD}"/>
          </ac:spMkLst>
        </pc:spChg>
      </pc:sldChg>
      <pc:sldChg chg="addSp delSp modSp mod">
        <pc:chgData name="Frederik Sølvsten" userId="2a7e5e26-c663-417c-8e32-abd79ecfbe5b" providerId="ADAL" clId="{6056BC32-BCB0-430C-B76C-D945DC72CFEE}" dt="2020-09-28T14:05:16.400" v="6" actId="962"/>
        <pc:sldMkLst>
          <pc:docMk/>
          <pc:sldMk cId="655196769" sldId="260"/>
        </pc:sldMkLst>
        <pc:spChg chg="del">
          <ac:chgData name="Frederik Sølvsten" userId="2a7e5e26-c663-417c-8e32-abd79ecfbe5b" providerId="ADAL" clId="{6056BC32-BCB0-430C-B76C-D945DC72CFEE}" dt="2020-09-28T14:05:14.994" v="4" actId="931"/>
          <ac:spMkLst>
            <pc:docMk/>
            <pc:sldMk cId="655196769" sldId="260"/>
            <ac:spMk id="3" creationId="{7C8ED076-AC15-4EC8-B8CC-7EE788538529}"/>
          </ac:spMkLst>
        </pc:spChg>
        <pc:picChg chg="add mod">
          <ac:chgData name="Frederik Sølvsten" userId="2a7e5e26-c663-417c-8e32-abd79ecfbe5b" providerId="ADAL" clId="{6056BC32-BCB0-430C-B76C-D945DC72CFEE}" dt="2020-09-28T14:05:16.400" v="6" actId="962"/>
          <ac:picMkLst>
            <pc:docMk/>
            <pc:sldMk cId="655196769" sldId="260"/>
            <ac:picMk id="4" creationId="{277760AE-210E-4710-A12B-A0CC40003ECF}"/>
          </ac:picMkLst>
        </pc:picChg>
      </pc:sldChg>
      <pc:sldChg chg="addSp delSp modSp mod">
        <pc:chgData name="Frederik Sølvsten" userId="2a7e5e26-c663-417c-8e32-abd79ecfbe5b" providerId="ADAL" clId="{6056BC32-BCB0-430C-B76C-D945DC72CFEE}" dt="2020-09-28T14:05:20.517" v="7" actId="478"/>
        <pc:sldMkLst>
          <pc:docMk/>
          <pc:sldMk cId="797996203" sldId="261"/>
        </pc:sldMkLst>
        <pc:spChg chg="add mod">
          <ac:chgData name="Frederik Sølvsten" userId="2a7e5e26-c663-417c-8e32-abd79ecfbe5b" providerId="ADAL" clId="{6056BC32-BCB0-430C-B76C-D945DC72CFEE}" dt="2020-09-28T14:05:20.517" v="7" actId="478"/>
          <ac:spMkLst>
            <pc:docMk/>
            <pc:sldMk cId="797996203" sldId="261"/>
            <ac:spMk id="3" creationId="{CBF3145C-2D6E-4368-B4D3-CCCEB88758DA}"/>
          </ac:spMkLst>
        </pc:spChg>
        <pc:picChg chg="del">
          <ac:chgData name="Frederik Sølvsten" userId="2a7e5e26-c663-417c-8e32-abd79ecfbe5b" providerId="ADAL" clId="{6056BC32-BCB0-430C-B76C-D945DC72CFEE}" dt="2020-09-28T14:05:20.517" v="7" actId="478"/>
          <ac:picMkLst>
            <pc:docMk/>
            <pc:sldMk cId="797996203" sldId="261"/>
            <ac:picMk id="4" creationId="{B0834274-7BFD-4462-9DA8-A0D5DBE72447}"/>
          </ac:picMkLst>
        </pc:picChg>
      </pc:sldChg>
      <pc:sldChg chg="modSp mod">
        <pc:chgData name="Frederik Sølvsten" userId="2a7e5e26-c663-417c-8e32-abd79ecfbe5b" providerId="ADAL" clId="{6056BC32-BCB0-430C-B76C-D945DC72CFEE}" dt="2020-09-28T14:05:31.576" v="10" actId="1076"/>
        <pc:sldMkLst>
          <pc:docMk/>
          <pc:sldMk cId="2683809273" sldId="262"/>
        </pc:sldMkLst>
        <pc:picChg chg="mod">
          <ac:chgData name="Frederik Sølvsten" userId="2a7e5e26-c663-417c-8e32-abd79ecfbe5b" providerId="ADAL" clId="{6056BC32-BCB0-430C-B76C-D945DC72CFEE}" dt="2020-09-28T14:05:31.576" v="10" actId="1076"/>
          <ac:picMkLst>
            <pc:docMk/>
            <pc:sldMk cId="2683809273" sldId="262"/>
            <ac:picMk id="4" creationId="{A6653E2F-E0E0-4FB1-86E2-7CD4A3273FF5}"/>
          </ac:picMkLst>
        </pc:picChg>
      </pc:sldChg>
      <pc:sldChg chg="modSp">
        <pc:chgData name="Frederik Sølvsten" userId="2a7e5e26-c663-417c-8e32-abd79ecfbe5b" providerId="ADAL" clId="{6056BC32-BCB0-430C-B76C-D945DC72CFEE}" dt="2020-09-28T14:05:36.953" v="11" actId="14826"/>
        <pc:sldMkLst>
          <pc:docMk/>
          <pc:sldMk cId="1019998822" sldId="263"/>
        </pc:sldMkLst>
        <pc:picChg chg="mod">
          <ac:chgData name="Frederik Sølvsten" userId="2a7e5e26-c663-417c-8e32-abd79ecfbe5b" providerId="ADAL" clId="{6056BC32-BCB0-430C-B76C-D945DC72CFEE}" dt="2020-09-28T14:05:36.953" v="11" actId="14826"/>
          <ac:picMkLst>
            <pc:docMk/>
            <pc:sldMk cId="1019998822" sldId="263"/>
            <ac:picMk id="7" creationId="{F892494B-139D-4DD3-A281-60362E722C14}"/>
          </ac:picMkLst>
        </pc:picChg>
      </pc:sldChg>
      <pc:sldChg chg="modSp mod">
        <pc:chgData name="Frederik Sølvsten" userId="2a7e5e26-c663-417c-8e32-abd79ecfbe5b" providerId="ADAL" clId="{6056BC32-BCB0-430C-B76C-D945DC72CFEE}" dt="2020-09-28T14:05:56.127" v="14" actId="1076"/>
        <pc:sldMkLst>
          <pc:docMk/>
          <pc:sldMk cId="2045798068" sldId="266"/>
        </pc:sldMkLst>
        <pc:picChg chg="mod">
          <ac:chgData name="Frederik Sølvsten" userId="2a7e5e26-c663-417c-8e32-abd79ecfbe5b" providerId="ADAL" clId="{6056BC32-BCB0-430C-B76C-D945DC72CFEE}" dt="2020-09-28T14:05:56.127" v="14" actId="1076"/>
          <ac:picMkLst>
            <pc:docMk/>
            <pc:sldMk cId="2045798068" sldId="266"/>
            <ac:picMk id="4" creationId="{5FD4322D-B82E-4451-A828-0DFDF7462C00}"/>
          </ac:picMkLst>
        </pc:picChg>
      </pc:sldChg>
      <pc:sldChg chg="addSp delSp modSp mod">
        <pc:chgData name="Frederik Sølvsten" userId="2a7e5e26-c663-417c-8e32-abd79ecfbe5b" providerId="ADAL" clId="{6056BC32-BCB0-430C-B76C-D945DC72CFEE}" dt="2020-09-28T14:06:00.364" v="15" actId="478"/>
        <pc:sldMkLst>
          <pc:docMk/>
          <pc:sldMk cId="4146561328" sldId="267"/>
        </pc:sldMkLst>
        <pc:spChg chg="add mod">
          <ac:chgData name="Frederik Sølvsten" userId="2a7e5e26-c663-417c-8e32-abd79ecfbe5b" providerId="ADAL" clId="{6056BC32-BCB0-430C-B76C-D945DC72CFEE}" dt="2020-09-28T14:06:00.364" v="15" actId="478"/>
          <ac:spMkLst>
            <pc:docMk/>
            <pc:sldMk cId="4146561328" sldId="267"/>
            <ac:spMk id="3" creationId="{E6529489-0C1B-4405-A580-8AA65F1CE520}"/>
          </ac:spMkLst>
        </pc:spChg>
        <pc:picChg chg="del">
          <ac:chgData name="Frederik Sølvsten" userId="2a7e5e26-c663-417c-8e32-abd79ecfbe5b" providerId="ADAL" clId="{6056BC32-BCB0-430C-B76C-D945DC72CFEE}" dt="2020-09-28T14:06:00.364" v="15" actId="478"/>
          <ac:picMkLst>
            <pc:docMk/>
            <pc:sldMk cId="4146561328" sldId="267"/>
            <ac:picMk id="4" creationId="{5FD4322D-B82E-4451-A828-0DFDF7462C00}"/>
          </ac:picMkLst>
        </pc:picChg>
      </pc:sldChg>
      <pc:sldChg chg="modSp">
        <pc:chgData name="Frederik Sølvsten" userId="2a7e5e26-c663-417c-8e32-abd79ecfbe5b" providerId="ADAL" clId="{6056BC32-BCB0-430C-B76C-D945DC72CFEE}" dt="2020-09-28T14:06:07.416" v="16" actId="14826"/>
        <pc:sldMkLst>
          <pc:docMk/>
          <pc:sldMk cId="3661163458" sldId="268"/>
        </pc:sldMkLst>
        <pc:picChg chg="mod">
          <ac:chgData name="Frederik Sølvsten" userId="2a7e5e26-c663-417c-8e32-abd79ecfbe5b" providerId="ADAL" clId="{6056BC32-BCB0-430C-B76C-D945DC72CFEE}" dt="2020-09-28T14:06:07.416" v="16" actId="14826"/>
          <ac:picMkLst>
            <pc:docMk/>
            <pc:sldMk cId="3661163458" sldId="268"/>
            <ac:picMk id="4" creationId="{5FD4322D-B82E-4451-A828-0DFDF7462C00}"/>
          </ac:picMkLst>
        </pc:picChg>
      </pc:sldChg>
      <pc:sldChg chg="modSp add">
        <pc:chgData name="Frederik Sølvsten" userId="2a7e5e26-c663-417c-8e32-abd79ecfbe5b" providerId="ADAL" clId="{6056BC32-BCB0-430C-B76C-D945DC72CFEE}" dt="2020-09-28T14:06:39.747" v="23" actId="14826"/>
        <pc:sldMkLst>
          <pc:docMk/>
          <pc:sldMk cId="1847961327" sldId="269"/>
        </pc:sldMkLst>
        <pc:picChg chg="mod">
          <ac:chgData name="Frederik Sølvsten" userId="2a7e5e26-c663-417c-8e32-abd79ecfbe5b" providerId="ADAL" clId="{6056BC32-BCB0-430C-B76C-D945DC72CFEE}" dt="2020-09-28T14:06:39.747" v="23" actId="14826"/>
          <ac:picMkLst>
            <pc:docMk/>
            <pc:sldMk cId="1847961327" sldId="269"/>
            <ac:picMk id="4" creationId="{5FD4322D-B82E-4451-A828-0DFDF7462C00}"/>
          </ac:picMkLst>
        </pc:picChg>
      </pc:sldChg>
      <pc:sldChg chg="modSp del">
        <pc:chgData name="Frederik Sølvsten" userId="2a7e5e26-c663-417c-8e32-abd79ecfbe5b" providerId="ADAL" clId="{6056BC32-BCB0-430C-B76C-D945DC72CFEE}" dt="2020-09-28T14:06:24.589" v="21" actId="47"/>
        <pc:sldMkLst>
          <pc:docMk/>
          <pc:sldMk cId="3609687300" sldId="269"/>
        </pc:sldMkLst>
        <pc:picChg chg="mod">
          <ac:chgData name="Frederik Sølvsten" userId="2a7e5e26-c663-417c-8e32-abd79ecfbe5b" providerId="ADAL" clId="{6056BC32-BCB0-430C-B76C-D945DC72CFEE}" dt="2020-09-28T14:06:14.921" v="17" actId="14826"/>
          <ac:picMkLst>
            <pc:docMk/>
            <pc:sldMk cId="3609687300" sldId="269"/>
            <ac:picMk id="4" creationId="{5FD4322D-B82E-4451-A828-0DFDF7462C00}"/>
          </ac:picMkLst>
        </pc:picChg>
      </pc:sldChg>
      <pc:sldChg chg="del">
        <pc:chgData name="Frederik Sølvsten" userId="2a7e5e26-c663-417c-8e32-abd79ecfbe5b" providerId="ADAL" clId="{6056BC32-BCB0-430C-B76C-D945DC72CFEE}" dt="2020-09-28T14:06:20.060" v="18" actId="47"/>
        <pc:sldMkLst>
          <pc:docMk/>
          <pc:sldMk cId="99112998" sldId="270"/>
        </pc:sldMkLst>
      </pc:sldChg>
      <pc:sldChg chg="del">
        <pc:chgData name="Frederik Sølvsten" userId="2a7e5e26-c663-417c-8e32-abd79ecfbe5b" providerId="ADAL" clId="{6056BC32-BCB0-430C-B76C-D945DC72CFEE}" dt="2020-09-28T14:06:21.431" v="19" actId="47"/>
        <pc:sldMkLst>
          <pc:docMk/>
          <pc:sldMk cId="2403754852" sldId="271"/>
        </pc:sldMkLst>
      </pc:sldChg>
      <pc:sldChg chg="del">
        <pc:chgData name="Frederik Sølvsten" userId="2a7e5e26-c663-417c-8e32-abd79ecfbe5b" providerId="ADAL" clId="{6056BC32-BCB0-430C-B76C-D945DC72CFEE}" dt="2020-09-28T14:06:23.665" v="20" actId="47"/>
        <pc:sldMkLst>
          <pc:docMk/>
          <pc:sldMk cId="3719161881" sldId="272"/>
        </pc:sldMkLst>
      </pc:sldChg>
    </pc:docChg>
  </pc:docChgLst>
  <pc:docChgLst>
    <pc:chgData name="Frederik Sølvsten" userId="2a7e5e26-c663-417c-8e32-abd79ecfbe5b" providerId="ADAL" clId="{0075FB04-BA1D-4BA1-85AA-B5EBC1506821}"/>
    <pc:docChg chg="undo custSel delSld modSld">
      <pc:chgData name="Frederik Sølvsten" userId="2a7e5e26-c663-417c-8e32-abd79ecfbe5b" providerId="ADAL" clId="{0075FB04-BA1D-4BA1-85AA-B5EBC1506821}" dt="2020-09-28T13:38:45.316" v="78" actId="1076"/>
      <pc:docMkLst>
        <pc:docMk/>
      </pc:docMkLst>
      <pc:sldChg chg="modSp mod">
        <pc:chgData name="Frederik Sølvsten" userId="2a7e5e26-c663-417c-8e32-abd79ecfbe5b" providerId="ADAL" clId="{0075FB04-BA1D-4BA1-85AA-B5EBC1506821}" dt="2020-09-28T13:33:53.481" v="28" actId="20577"/>
        <pc:sldMkLst>
          <pc:docMk/>
          <pc:sldMk cId="73500117" sldId="257"/>
        </pc:sldMkLst>
        <pc:spChg chg="mod">
          <ac:chgData name="Frederik Sølvsten" userId="2a7e5e26-c663-417c-8e32-abd79ecfbe5b" providerId="ADAL" clId="{0075FB04-BA1D-4BA1-85AA-B5EBC1506821}" dt="2020-09-28T13:33:48.375" v="22" actId="20577"/>
          <ac:spMkLst>
            <pc:docMk/>
            <pc:sldMk cId="73500117" sldId="257"/>
            <ac:spMk id="5" creationId="{ABA35255-CC78-4029-88CC-A25D697C07CD}"/>
          </ac:spMkLst>
        </pc:spChg>
        <pc:spChg chg="mod">
          <ac:chgData name="Frederik Sølvsten" userId="2a7e5e26-c663-417c-8e32-abd79ecfbe5b" providerId="ADAL" clId="{0075FB04-BA1D-4BA1-85AA-B5EBC1506821}" dt="2020-09-28T13:33:53.481" v="28" actId="20577"/>
          <ac:spMkLst>
            <pc:docMk/>
            <pc:sldMk cId="73500117" sldId="257"/>
            <ac:spMk id="6" creationId="{5D8B483A-ECBF-46E2-A0F7-7302ADE52386}"/>
          </ac:spMkLst>
        </pc:spChg>
      </pc:sldChg>
      <pc:sldChg chg="addSp delSp modSp mod">
        <pc:chgData name="Frederik Sølvsten" userId="2a7e5e26-c663-417c-8e32-abd79ecfbe5b" providerId="ADAL" clId="{0075FB04-BA1D-4BA1-85AA-B5EBC1506821}" dt="2020-09-28T13:33:57.721" v="29" actId="478"/>
        <pc:sldMkLst>
          <pc:docMk/>
          <pc:sldMk cId="1387625587" sldId="258"/>
        </pc:sldMkLst>
        <pc:spChg chg="add mod">
          <ac:chgData name="Frederik Sølvsten" userId="2a7e5e26-c663-417c-8e32-abd79ecfbe5b" providerId="ADAL" clId="{0075FB04-BA1D-4BA1-85AA-B5EBC1506821}" dt="2020-09-28T13:33:57.721" v="29" actId="478"/>
          <ac:spMkLst>
            <pc:docMk/>
            <pc:sldMk cId="1387625587" sldId="258"/>
            <ac:spMk id="3" creationId="{31984EB9-DE0E-4462-BC5D-4B87B42D5DF4}"/>
          </ac:spMkLst>
        </pc:spChg>
        <pc:picChg chg="del">
          <ac:chgData name="Frederik Sølvsten" userId="2a7e5e26-c663-417c-8e32-abd79ecfbe5b" providerId="ADAL" clId="{0075FB04-BA1D-4BA1-85AA-B5EBC1506821}" dt="2020-09-28T13:33:57.721" v="29" actId="478"/>
          <ac:picMkLst>
            <pc:docMk/>
            <pc:sldMk cId="1387625587" sldId="258"/>
            <ac:picMk id="10" creationId="{B395ADAF-6690-4F10-A603-E6C8FE27F8F0}"/>
          </ac:picMkLst>
        </pc:picChg>
      </pc:sldChg>
      <pc:sldChg chg="modSp">
        <pc:chgData name="Frederik Sølvsten" userId="2a7e5e26-c663-417c-8e32-abd79ecfbe5b" providerId="ADAL" clId="{0075FB04-BA1D-4BA1-85AA-B5EBC1506821}" dt="2020-09-28T13:34:23.558" v="30" actId="14826"/>
        <pc:sldMkLst>
          <pc:docMk/>
          <pc:sldMk cId="655196769" sldId="260"/>
        </pc:sldMkLst>
        <pc:picChg chg="mod">
          <ac:chgData name="Frederik Sølvsten" userId="2a7e5e26-c663-417c-8e32-abd79ecfbe5b" providerId="ADAL" clId="{0075FB04-BA1D-4BA1-85AA-B5EBC1506821}" dt="2020-09-28T13:34:23.558" v="30" actId="14826"/>
          <ac:picMkLst>
            <pc:docMk/>
            <pc:sldMk cId="655196769" sldId="260"/>
            <ac:picMk id="4" creationId="{25BB5F99-7A58-4320-A475-0FB0D019DF3F}"/>
          </ac:picMkLst>
        </pc:picChg>
      </pc:sldChg>
      <pc:sldChg chg="modSp">
        <pc:chgData name="Frederik Sølvsten" userId="2a7e5e26-c663-417c-8e32-abd79ecfbe5b" providerId="ADAL" clId="{0075FB04-BA1D-4BA1-85AA-B5EBC1506821}" dt="2020-09-28T13:34:46.917" v="31" actId="14826"/>
        <pc:sldMkLst>
          <pc:docMk/>
          <pc:sldMk cId="797996203" sldId="261"/>
        </pc:sldMkLst>
        <pc:picChg chg="mod">
          <ac:chgData name="Frederik Sølvsten" userId="2a7e5e26-c663-417c-8e32-abd79ecfbe5b" providerId="ADAL" clId="{0075FB04-BA1D-4BA1-85AA-B5EBC1506821}" dt="2020-09-28T13:34:46.917" v="31" actId="14826"/>
          <ac:picMkLst>
            <pc:docMk/>
            <pc:sldMk cId="797996203" sldId="261"/>
            <ac:picMk id="4" creationId="{1717D6A6-54FB-4F36-95E7-4BAED33F2331}"/>
          </ac:picMkLst>
        </pc:picChg>
      </pc:sldChg>
      <pc:sldChg chg="addSp delSp modSp mod">
        <pc:chgData name="Frederik Sølvsten" userId="2a7e5e26-c663-417c-8e32-abd79ecfbe5b" providerId="ADAL" clId="{0075FB04-BA1D-4BA1-85AA-B5EBC1506821}" dt="2020-09-28T13:34:59.432" v="32" actId="478"/>
        <pc:sldMkLst>
          <pc:docMk/>
          <pc:sldMk cId="2683809273" sldId="262"/>
        </pc:sldMkLst>
        <pc:spChg chg="add mod">
          <ac:chgData name="Frederik Sølvsten" userId="2a7e5e26-c663-417c-8e32-abd79ecfbe5b" providerId="ADAL" clId="{0075FB04-BA1D-4BA1-85AA-B5EBC1506821}" dt="2020-09-28T13:34:59.432" v="32" actId="478"/>
          <ac:spMkLst>
            <pc:docMk/>
            <pc:sldMk cId="2683809273" sldId="262"/>
            <ac:spMk id="3" creationId="{5ED3957E-FE22-4FF5-A55C-836748B60078}"/>
          </ac:spMkLst>
        </pc:spChg>
        <pc:picChg chg="del">
          <ac:chgData name="Frederik Sølvsten" userId="2a7e5e26-c663-417c-8e32-abd79ecfbe5b" providerId="ADAL" clId="{0075FB04-BA1D-4BA1-85AA-B5EBC1506821}" dt="2020-09-28T13:34:59.432" v="32" actId="478"/>
          <ac:picMkLst>
            <pc:docMk/>
            <pc:sldMk cId="2683809273" sldId="262"/>
            <ac:picMk id="4" creationId="{02F38FE9-126E-4D39-BB7E-7982B9004CD0}"/>
          </ac:picMkLst>
        </pc:picChg>
      </pc:sldChg>
      <pc:sldChg chg="addSp delSp modSp mod">
        <pc:chgData name="Frederik Sølvsten" userId="2a7e5e26-c663-417c-8e32-abd79ecfbe5b" providerId="ADAL" clId="{0075FB04-BA1D-4BA1-85AA-B5EBC1506821}" dt="2020-09-28T13:35:38.868" v="40" actId="962"/>
        <pc:sldMkLst>
          <pc:docMk/>
          <pc:sldMk cId="1019998822" sldId="263"/>
        </pc:sldMkLst>
        <pc:spChg chg="add del mod">
          <ac:chgData name="Frederik Sølvsten" userId="2a7e5e26-c663-417c-8e32-abd79ecfbe5b" providerId="ADAL" clId="{0075FB04-BA1D-4BA1-85AA-B5EBC1506821}" dt="2020-09-28T13:35:38.368" v="38" actId="931"/>
          <ac:spMkLst>
            <pc:docMk/>
            <pc:sldMk cId="1019998822" sldId="263"/>
            <ac:spMk id="3" creationId="{F5B3D786-94DC-4D07-8386-8ADB9D1BE096}"/>
          </ac:spMkLst>
        </pc:spChg>
        <pc:picChg chg="del">
          <ac:chgData name="Frederik Sølvsten" userId="2a7e5e26-c663-417c-8e32-abd79ecfbe5b" providerId="ADAL" clId="{0075FB04-BA1D-4BA1-85AA-B5EBC1506821}" dt="2020-09-28T13:35:02.056" v="33" actId="478"/>
          <ac:picMkLst>
            <pc:docMk/>
            <pc:sldMk cId="1019998822" sldId="263"/>
            <ac:picMk id="4" creationId="{F915AFA5-EC00-42C7-BD56-B7897A42DAFF}"/>
          </ac:picMkLst>
        </pc:picChg>
        <pc:picChg chg="del">
          <ac:chgData name="Frederik Sølvsten" userId="2a7e5e26-c663-417c-8e32-abd79ecfbe5b" providerId="ADAL" clId="{0075FB04-BA1D-4BA1-85AA-B5EBC1506821}" dt="2020-09-28T13:35:14.995" v="36" actId="478"/>
          <ac:picMkLst>
            <pc:docMk/>
            <pc:sldMk cId="1019998822" sldId="263"/>
            <ac:picMk id="6" creationId="{946702FA-7427-47BE-9C14-3DEDDDEDA9F2}"/>
          </ac:picMkLst>
        </pc:picChg>
        <pc:picChg chg="add mod">
          <ac:chgData name="Frederik Sølvsten" userId="2a7e5e26-c663-417c-8e32-abd79ecfbe5b" providerId="ADAL" clId="{0075FB04-BA1D-4BA1-85AA-B5EBC1506821}" dt="2020-09-28T13:35:38.868" v="40" actId="962"/>
          <ac:picMkLst>
            <pc:docMk/>
            <pc:sldMk cId="1019998822" sldId="263"/>
            <ac:picMk id="7" creationId="{F892494B-139D-4DD3-A281-60362E722C14}"/>
          </ac:picMkLst>
        </pc:picChg>
      </pc:sldChg>
      <pc:sldChg chg="addSp delSp modSp mod">
        <pc:chgData name="Frederik Sølvsten" userId="2a7e5e26-c663-417c-8e32-abd79ecfbe5b" providerId="ADAL" clId="{0075FB04-BA1D-4BA1-85AA-B5EBC1506821}" dt="2020-09-28T13:35:45.527" v="42" actId="478"/>
        <pc:sldMkLst>
          <pc:docMk/>
          <pc:sldMk cId="1512185319" sldId="264"/>
        </pc:sldMkLst>
        <pc:spChg chg="add mod">
          <ac:chgData name="Frederik Sølvsten" userId="2a7e5e26-c663-417c-8e32-abd79ecfbe5b" providerId="ADAL" clId="{0075FB04-BA1D-4BA1-85AA-B5EBC1506821}" dt="2020-09-28T13:35:45.527" v="42" actId="478"/>
          <ac:spMkLst>
            <pc:docMk/>
            <pc:sldMk cId="1512185319" sldId="264"/>
            <ac:spMk id="3" creationId="{DE631E8C-09DD-4F21-B8F8-A9837C915550}"/>
          </ac:spMkLst>
        </pc:spChg>
        <pc:picChg chg="del mod">
          <ac:chgData name="Frederik Sølvsten" userId="2a7e5e26-c663-417c-8e32-abd79ecfbe5b" providerId="ADAL" clId="{0075FB04-BA1D-4BA1-85AA-B5EBC1506821}" dt="2020-09-28T13:35:45.527" v="42" actId="478"/>
          <ac:picMkLst>
            <pc:docMk/>
            <pc:sldMk cId="1512185319" sldId="264"/>
            <ac:picMk id="4" creationId="{A4C75D11-1A2B-4195-B6D5-1A495B1676A8}"/>
          </ac:picMkLst>
        </pc:picChg>
      </pc:sldChg>
      <pc:sldChg chg="addSp delSp modSp mod">
        <pc:chgData name="Frederik Sølvsten" userId="2a7e5e26-c663-417c-8e32-abd79ecfbe5b" providerId="ADAL" clId="{0075FB04-BA1D-4BA1-85AA-B5EBC1506821}" dt="2020-09-28T13:36:00.906" v="45" actId="14826"/>
        <pc:sldMkLst>
          <pc:docMk/>
          <pc:sldMk cId="4262957634" sldId="265"/>
        </pc:sldMkLst>
        <pc:spChg chg="add del mod">
          <ac:chgData name="Frederik Sølvsten" userId="2a7e5e26-c663-417c-8e32-abd79ecfbe5b" providerId="ADAL" clId="{0075FB04-BA1D-4BA1-85AA-B5EBC1506821}" dt="2020-09-28T13:35:52.134" v="44" actId="478"/>
          <ac:spMkLst>
            <pc:docMk/>
            <pc:sldMk cId="4262957634" sldId="265"/>
            <ac:spMk id="3" creationId="{7A0B8C99-08D6-40EE-AD51-512815237048}"/>
          </ac:spMkLst>
        </pc:spChg>
        <pc:picChg chg="add del mod">
          <ac:chgData name="Frederik Sølvsten" userId="2a7e5e26-c663-417c-8e32-abd79ecfbe5b" providerId="ADAL" clId="{0075FB04-BA1D-4BA1-85AA-B5EBC1506821}" dt="2020-09-28T13:36:00.906" v="45" actId="14826"/>
          <ac:picMkLst>
            <pc:docMk/>
            <pc:sldMk cId="4262957634" sldId="265"/>
            <ac:picMk id="4" creationId="{796FC88E-B435-4C58-8373-ED11D4CEA986}"/>
          </ac:picMkLst>
        </pc:picChg>
      </pc:sldChg>
      <pc:sldChg chg="modSp">
        <pc:chgData name="Frederik Sølvsten" userId="2a7e5e26-c663-417c-8e32-abd79ecfbe5b" providerId="ADAL" clId="{0075FB04-BA1D-4BA1-85AA-B5EBC1506821}" dt="2020-09-28T13:36:13.925" v="46" actId="14826"/>
        <pc:sldMkLst>
          <pc:docMk/>
          <pc:sldMk cId="2045798068" sldId="266"/>
        </pc:sldMkLst>
        <pc:picChg chg="mod">
          <ac:chgData name="Frederik Sølvsten" userId="2a7e5e26-c663-417c-8e32-abd79ecfbe5b" providerId="ADAL" clId="{0075FB04-BA1D-4BA1-85AA-B5EBC1506821}" dt="2020-09-28T13:36:13.925" v="46" actId="14826"/>
          <ac:picMkLst>
            <pc:docMk/>
            <pc:sldMk cId="2045798068" sldId="266"/>
            <ac:picMk id="4" creationId="{5FD4322D-B82E-4451-A828-0DFDF7462C00}"/>
          </ac:picMkLst>
        </pc:picChg>
      </pc:sldChg>
      <pc:sldChg chg="addSp delSp modSp mod">
        <pc:chgData name="Frederik Sølvsten" userId="2a7e5e26-c663-417c-8e32-abd79ecfbe5b" providerId="ADAL" clId="{0075FB04-BA1D-4BA1-85AA-B5EBC1506821}" dt="2020-09-28T13:36:57.175" v="58" actId="14826"/>
        <pc:sldMkLst>
          <pc:docMk/>
          <pc:sldMk cId="3340343495" sldId="267"/>
        </pc:sldMkLst>
        <pc:spChg chg="add del mod">
          <ac:chgData name="Frederik Sølvsten" userId="2a7e5e26-c663-417c-8e32-abd79ecfbe5b" providerId="ADAL" clId="{0075FB04-BA1D-4BA1-85AA-B5EBC1506821}" dt="2020-09-28T13:36:42.599" v="57" actId="478"/>
          <ac:spMkLst>
            <pc:docMk/>
            <pc:sldMk cId="3340343495" sldId="267"/>
            <ac:spMk id="3" creationId="{E4C08DDA-93E2-43D6-BE7A-735185A913C9}"/>
          </ac:spMkLst>
        </pc:spChg>
        <pc:picChg chg="add del mod">
          <ac:chgData name="Frederik Sølvsten" userId="2a7e5e26-c663-417c-8e32-abd79ecfbe5b" providerId="ADAL" clId="{0075FB04-BA1D-4BA1-85AA-B5EBC1506821}" dt="2020-09-28T13:36:57.175" v="58" actId="14826"/>
          <ac:picMkLst>
            <pc:docMk/>
            <pc:sldMk cId="3340343495" sldId="267"/>
            <ac:picMk id="4" creationId="{C5363C8B-5542-4ADF-920C-E326C726FCAB}"/>
          </ac:picMkLst>
        </pc:picChg>
        <pc:picChg chg="add del">
          <ac:chgData name="Frederik Sølvsten" userId="2a7e5e26-c663-417c-8e32-abd79ecfbe5b" providerId="ADAL" clId="{0075FB04-BA1D-4BA1-85AA-B5EBC1506821}" dt="2020-09-28T13:36:42.187" v="56" actId="478"/>
          <ac:picMkLst>
            <pc:docMk/>
            <pc:sldMk cId="3340343495" sldId="267"/>
            <ac:picMk id="6" creationId="{6D87ED1E-B764-4185-AF9D-73B8D406CE70}"/>
          </ac:picMkLst>
        </pc:picChg>
        <pc:picChg chg="add del mod">
          <ac:chgData name="Frederik Sølvsten" userId="2a7e5e26-c663-417c-8e32-abd79ecfbe5b" providerId="ADAL" clId="{0075FB04-BA1D-4BA1-85AA-B5EBC1506821}" dt="2020-09-28T13:36:41.584" v="55" actId="931"/>
          <ac:picMkLst>
            <pc:docMk/>
            <pc:sldMk cId="3340343495" sldId="267"/>
            <ac:picMk id="7" creationId="{AC9B169D-3169-4E5B-9140-A4CD3DF6072F}"/>
          </ac:picMkLst>
        </pc:picChg>
      </pc:sldChg>
      <pc:sldChg chg="modSp">
        <pc:chgData name="Frederik Sølvsten" userId="2a7e5e26-c663-417c-8e32-abd79ecfbe5b" providerId="ADAL" clId="{0075FB04-BA1D-4BA1-85AA-B5EBC1506821}" dt="2020-09-28T13:37:08.944" v="59" actId="14826"/>
        <pc:sldMkLst>
          <pc:docMk/>
          <pc:sldMk cId="3517864943" sldId="268"/>
        </pc:sldMkLst>
        <pc:picChg chg="mod">
          <ac:chgData name="Frederik Sølvsten" userId="2a7e5e26-c663-417c-8e32-abd79ecfbe5b" providerId="ADAL" clId="{0075FB04-BA1D-4BA1-85AA-B5EBC1506821}" dt="2020-09-28T13:37:08.944" v="59" actId="14826"/>
          <ac:picMkLst>
            <pc:docMk/>
            <pc:sldMk cId="3517864943" sldId="268"/>
            <ac:picMk id="4" creationId="{F9F380A2-5177-46FF-BA5E-A6DE8F437136}"/>
          </ac:picMkLst>
        </pc:picChg>
      </pc:sldChg>
      <pc:sldChg chg="addSp modSp mod">
        <pc:chgData name="Frederik Sølvsten" userId="2a7e5e26-c663-417c-8e32-abd79ecfbe5b" providerId="ADAL" clId="{0075FB04-BA1D-4BA1-85AA-B5EBC1506821}" dt="2020-09-28T13:37:43.275" v="69" actId="14100"/>
        <pc:sldMkLst>
          <pc:docMk/>
          <pc:sldMk cId="2454150574" sldId="269"/>
        </pc:sldMkLst>
        <pc:picChg chg="add mod">
          <ac:chgData name="Frederik Sølvsten" userId="2a7e5e26-c663-417c-8e32-abd79ecfbe5b" providerId="ADAL" clId="{0075FB04-BA1D-4BA1-85AA-B5EBC1506821}" dt="2020-09-28T13:37:43.275" v="69" actId="14100"/>
          <ac:picMkLst>
            <pc:docMk/>
            <pc:sldMk cId="2454150574" sldId="269"/>
            <ac:picMk id="3" creationId="{5E72B6B2-DC2F-449C-ADDC-90A60D6EE51B}"/>
          </ac:picMkLst>
        </pc:picChg>
        <pc:picChg chg="mod">
          <ac:chgData name="Frederik Sølvsten" userId="2a7e5e26-c663-417c-8e32-abd79ecfbe5b" providerId="ADAL" clId="{0075FB04-BA1D-4BA1-85AA-B5EBC1506821}" dt="2020-09-28T13:37:33.752" v="65" actId="1076"/>
          <ac:picMkLst>
            <pc:docMk/>
            <pc:sldMk cId="2454150574" sldId="269"/>
            <ac:picMk id="4" creationId="{9E30E37D-FE0F-45C6-A33A-E1BC6A85BE0E}"/>
          </ac:picMkLst>
        </pc:picChg>
      </pc:sldChg>
      <pc:sldChg chg="modSp mod">
        <pc:chgData name="Frederik Sølvsten" userId="2a7e5e26-c663-417c-8e32-abd79ecfbe5b" providerId="ADAL" clId="{0075FB04-BA1D-4BA1-85AA-B5EBC1506821}" dt="2020-09-28T13:38:00.589" v="72" actId="14100"/>
        <pc:sldMkLst>
          <pc:docMk/>
          <pc:sldMk cId="1784254867" sldId="270"/>
        </pc:sldMkLst>
        <pc:picChg chg="mod">
          <ac:chgData name="Frederik Sølvsten" userId="2a7e5e26-c663-417c-8e32-abd79ecfbe5b" providerId="ADAL" clId="{0075FB04-BA1D-4BA1-85AA-B5EBC1506821}" dt="2020-09-28T13:38:00.589" v="72" actId="14100"/>
          <ac:picMkLst>
            <pc:docMk/>
            <pc:sldMk cId="1784254867" sldId="270"/>
            <ac:picMk id="4" creationId="{00A67EAC-A682-4406-9646-9F70E8B79909}"/>
          </ac:picMkLst>
        </pc:picChg>
      </pc:sldChg>
      <pc:sldChg chg="modSp">
        <pc:chgData name="Frederik Sølvsten" userId="2a7e5e26-c663-417c-8e32-abd79ecfbe5b" providerId="ADAL" clId="{0075FB04-BA1D-4BA1-85AA-B5EBC1506821}" dt="2020-09-28T13:38:07.504" v="73" actId="14826"/>
        <pc:sldMkLst>
          <pc:docMk/>
          <pc:sldMk cId="1961789914" sldId="271"/>
        </pc:sldMkLst>
        <pc:picChg chg="mod">
          <ac:chgData name="Frederik Sølvsten" userId="2a7e5e26-c663-417c-8e32-abd79ecfbe5b" providerId="ADAL" clId="{0075FB04-BA1D-4BA1-85AA-B5EBC1506821}" dt="2020-09-28T13:38:07.504" v="73" actId="14826"/>
          <ac:picMkLst>
            <pc:docMk/>
            <pc:sldMk cId="1961789914" sldId="271"/>
            <ac:picMk id="4" creationId="{DB2F10CA-93F9-4A07-B1A9-C17219D85672}"/>
          </ac:picMkLst>
        </pc:picChg>
      </pc:sldChg>
      <pc:sldChg chg="addSp delSp modSp mod">
        <pc:chgData name="Frederik Sølvsten" userId="2a7e5e26-c663-417c-8e32-abd79ecfbe5b" providerId="ADAL" clId="{0075FB04-BA1D-4BA1-85AA-B5EBC1506821}" dt="2020-09-28T13:38:14.886" v="74" actId="478"/>
        <pc:sldMkLst>
          <pc:docMk/>
          <pc:sldMk cId="3942271777" sldId="272"/>
        </pc:sldMkLst>
        <pc:spChg chg="add mod">
          <ac:chgData name="Frederik Sølvsten" userId="2a7e5e26-c663-417c-8e32-abd79ecfbe5b" providerId="ADAL" clId="{0075FB04-BA1D-4BA1-85AA-B5EBC1506821}" dt="2020-09-28T13:38:14.886" v="74" actId="478"/>
          <ac:spMkLst>
            <pc:docMk/>
            <pc:sldMk cId="3942271777" sldId="272"/>
            <ac:spMk id="3" creationId="{5BE29988-83FA-4C9D-A0C3-ECB9CC199FB8}"/>
          </ac:spMkLst>
        </pc:spChg>
        <pc:picChg chg="del">
          <ac:chgData name="Frederik Sølvsten" userId="2a7e5e26-c663-417c-8e32-abd79ecfbe5b" providerId="ADAL" clId="{0075FB04-BA1D-4BA1-85AA-B5EBC1506821}" dt="2020-09-28T13:38:14.886" v="74" actId="478"/>
          <ac:picMkLst>
            <pc:docMk/>
            <pc:sldMk cId="3942271777" sldId="272"/>
            <ac:picMk id="4" creationId="{8C2C3E92-989A-45A8-86BC-CD7732453A0B}"/>
          </ac:picMkLst>
        </pc:picChg>
      </pc:sldChg>
      <pc:sldChg chg="modSp">
        <pc:chgData name="Frederik Sølvsten" userId="2a7e5e26-c663-417c-8e32-abd79ecfbe5b" providerId="ADAL" clId="{0075FB04-BA1D-4BA1-85AA-B5EBC1506821}" dt="2020-09-28T13:38:21.969" v="75" actId="14826"/>
        <pc:sldMkLst>
          <pc:docMk/>
          <pc:sldMk cId="1062240324" sldId="273"/>
        </pc:sldMkLst>
        <pc:picChg chg="mod">
          <ac:chgData name="Frederik Sølvsten" userId="2a7e5e26-c663-417c-8e32-abd79ecfbe5b" providerId="ADAL" clId="{0075FB04-BA1D-4BA1-85AA-B5EBC1506821}" dt="2020-09-28T13:38:21.969" v="75" actId="14826"/>
          <ac:picMkLst>
            <pc:docMk/>
            <pc:sldMk cId="1062240324" sldId="273"/>
            <ac:picMk id="4" creationId="{3D1D99B2-D277-4005-9455-5A54464A65BD}"/>
          </ac:picMkLst>
        </pc:picChg>
      </pc:sldChg>
      <pc:sldChg chg="addSp delSp modSp mod">
        <pc:chgData name="Frederik Sølvsten" userId="2a7e5e26-c663-417c-8e32-abd79ecfbe5b" providerId="ADAL" clId="{0075FB04-BA1D-4BA1-85AA-B5EBC1506821}" dt="2020-09-28T13:38:45.316" v="78" actId="1076"/>
        <pc:sldMkLst>
          <pc:docMk/>
          <pc:sldMk cId="3559013365" sldId="274"/>
        </pc:sldMkLst>
        <pc:spChg chg="add mod">
          <ac:chgData name="Frederik Sølvsten" userId="2a7e5e26-c663-417c-8e32-abd79ecfbe5b" providerId="ADAL" clId="{0075FB04-BA1D-4BA1-85AA-B5EBC1506821}" dt="2020-09-28T13:38:25.402" v="76" actId="478"/>
          <ac:spMkLst>
            <pc:docMk/>
            <pc:sldMk cId="3559013365" sldId="274"/>
            <ac:spMk id="5" creationId="{ADAFDEEF-F0B2-43D5-BDFC-67F1195A8D4C}"/>
          </ac:spMkLst>
        </pc:spChg>
        <pc:picChg chg="mod">
          <ac:chgData name="Frederik Sølvsten" userId="2a7e5e26-c663-417c-8e32-abd79ecfbe5b" providerId="ADAL" clId="{0075FB04-BA1D-4BA1-85AA-B5EBC1506821}" dt="2020-09-28T13:38:45.316" v="78" actId="1076"/>
          <ac:picMkLst>
            <pc:docMk/>
            <pc:sldMk cId="3559013365" sldId="274"/>
            <ac:picMk id="3" creationId="{215ECF3E-4466-421F-972F-81B27FF8264C}"/>
          </ac:picMkLst>
        </pc:picChg>
        <pc:picChg chg="del">
          <ac:chgData name="Frederik Sølvsten" userId="2a7e5e26-c663-417c-8e32-abd79ecfbe5b" providerId="ADAL" clId="{0075FB04-BA1D-4BA1-85AA-B5EBC1506821}" dt="2020-09-28T13:38:25.402" v="76" actId="478"/>
          <ac:picMkLst>
            <pc:docMk/>
            <pc:sldMk cId="3559013365" sldId="274"/>
            <ac:picMk id="4" creationId="{24E5D54F-BC12-485F-90B8-D49AC2DB3404}"/>
          </ac:picMkLst>
        </pc:picChg>
      </pc:sldChg>
      <pc:sldChg chg="del">
        <pc:chgData name="Frederik Sølvsten" userId="2a7e5e26-c663-417c-8e32-abd79ecfbe5b" providerId="ADAL" clId="{0075FB04-BA1D-4BA1-85AA-B5EBC1506821}" dt="2020-09-28T13:33:26.106" v="2" actId="47"/>
        <pc:sldMkLst>
          <pc:docMk/>
          <pc:sldMk cId="3900306406" sldId="275"/>
        </pc:sldMkLst>
      </pc:sldChg>
      <pc:sldChg chg="del">
        <pc:chgData name="Frederik Sølvsten" userId="2a7e5e26-c663-417c-8e32-abd79ecfbe5b" providerId="ADAL" clId="{0075FB04-BA1D-4BA1-85AA-B5EBC1506821}" dt="2020-09-28T13:33:25.606" v="1" actId="47"/>
        <pc:sldMkLst>
          <pc:docMk/>
          <pc:sldMk cId="1883199053" sldId="276"/>
        </pc:sldMkLst>
      </pc:sldChg>
      <pc:sldChg chg="del">
        <pc:chgData name="Frederik Sølvsten" userId="2a7e5e26-c663-417c-8e32-abd79ecfbe5b" providerId="ADAL" clId="{0075FB04-BA1D-4BA1-85AA-B5EBC1506821}" dt="2020-09-28T13:33:24.489" v="0" actId="47"/>
        <pc:sldMkLst>
          <pc:docMk/>
          <pc:sldMk cId="2056736358" sldId="277"/>
        </pc:sldMkLst>
      </pc:sldChg>
    </pc:docChg>
  </pc:docChgLst>
  <pc:docChgLst>
    <pc:chgData name="Frederik Sølvsten" userId="2a7e5e26-c663-417c-8e32-abd79ecfbe5b" providerId="ADAL" clId="{96ADF777-F509-48A0-9B12-FBF4D434E790}"/>
    <pc:docChg chg="delSld modSld">
      <pc:chgData name="Frederik Sølvsten" userId="2a7e5e26-c663-417c-8e32-abd79ecfbe5b" providerId="ADAL" clId="{96ADF777-F509-48A0-9B12-FBF4D434E790}" dt="2020-09-28T13:57:28.371" v="65" actId="47"/>
      <pc:docMkLst>
        <pc:docMk/>
      </pc:docMkLst>
      <pc:sldChg chg="modSp mod">
        <pc:chgData name="Frederik Sølvsten" userId="2a7e5e26-c663-417c-8e32-abd79ecfbe5b" providerId="ADAL" clId="{96ADF777-F509-48A0-9B12-FBF4D434E790}" dt="2020-09-28T13:53:34.047" v="23" actId="20577"/>
        <pc:sldMkLst>
          <pc:docMk/>
          <pc:sldMk cId="73500117" sldId="257"/>
        </pc:sldMkLst>
        <pc:spChg chg="mod">
          <ac:chgData name="Frederik Sølvsten" userId="2a7e5e26-c663-417c-8e32-abd79ecfbe5b" providerId="ADAL" clId="{96ADF777-F509-48A0-9B12-FBF4D434E790}" dt="2020-09-28T13:53:34.047" v="23" actId="20577"/>
          <ac:spMkLst>
            <pc:docMk/>
            <pc:sldMk cId="73500117" sldId="257"/>
            <ac:spMk id="5" creationId="{ABA35255-CC78-4029-88CC-A25D697C07CD}"/>
          </ac:spMkLst>
        </pc:spChg>
      </pc:sldChg>
      <pc:sldChg chg="modSp">
        <pc:chgData name="Frederik Sølvsten" userId="2a7e5e26-c663-417c-8e32-abd79ecfbe5b" providerId="ADAL" clId="{96ADF777-F509-48A0-9B12-FBF4D434E790}" dt="2020-09-28T13:53:59.616" v="24" actId="14826"/>
        <pc:sldMkLst>
          <pc:docMk/>
          <pc:sldMk cId="1387625587" sldId="258"/>
        </pc:sldMkLst>
        <pc:picChg chg="mod">
          <ac:chgData name="Frederik Sølvsten" userId="2a7e5e26-c663-417c-8e32-abd79ecfbe5b" providerId="ADAL" clId="{96ADF777-F509-48A0-9B12-FBF4D434E790}" dt="2020-09-28T13:53:59.616" v="24" actId="14826"/>
          <ac:picMkLst>
            <pc:docMk/>
            <pc:sldMk cId="1387625587" sldId="258"/>
            <ac:picMk id="4" creationId="{16DD242A-9F57-4548-B766-17953E2BBAA2}"/>
          </ac:picMkLst>
        </pc:picChg>
      </pc:sldChg>
      <pc:sldChg chg="modSp mod">
        <pc:chgData name="Frederik Sølvsten" userId="2a7e5e26-c663-417c-8e32-abd79ecfbe5b" providerId="ADAL" clId="{96ADF777-F509-48A0-9B12-FBF4D434E790}" dt="2020-09-28T13:54:14.875" v="27" actId="1076"/>
        <pc:sldMkLst>
          <pc:docMk/>
          <pc:sldMk cId="655196769" sldId="260"/>
        </pc:sldMkLst>
        <pc:picChg chg="mod">
          <ac:chgData name="Frederik Sølvsten" userId="2a7e5e26-c663-417c-8e32-abd79ecfbe5b" providerId="ADAL" clId="{96ADF777-F509-48A0-9B12-FBF4D434E790}" dt="2020-09-28T13:54:14.875" v="27" actId="1076"/>
          <ac:picMkLst>
            <pc:docMk/>
            <pc:sldMk cId="655196769" sldId="260"/>
            <ac:picMk id="4" creationId="{AC0F0C52-114B-4ED2-970E-DCB56DAC010B}"/>
          </ac:picMkLst>
        </pc:picChg>
      </pc:sldChg>
      <pc:sldChg chg="modSp mod">
        <pc:chgData name="Frederik Sølvsten" userId="2a7e5e26-c663-417c-8e32-abd79ecfbe5b" providerId="ADAL" clId="{96ADF777-F509-48A0-9B12-FBF4D434E790}" dt="2020-09-28T13:54:26.793" v="30" actId="1076"/>
        <pc:sldMkLst>
          <pc:docMk/>
          <pc:sldMk cId="797996203" sldId="261"/>
        </pc:sldMkLst>
        <pc:picChg chg="mod">
          <ac:chgData name="Frederik Sølvsten" userId="2a7e5e26-c663-417c-8e32-abd79ecfbe5b" providerId="ADAL" clId="{96ADF777-F509-48A0-9B12-FBF4D434E790}" dt="2020-09-28T13:54:26.793" v="30" actId="1076"/>
          <ac:picMkLst>
            <pc:docMk/>
            <pc:sldMk cId="797996203" sldId="261"/>
            <ac:picMk id="4" creationId="{B0834274-7BFD-4462-9DA8-A0D5DBE72447}"/>
          </ac:picMkLst>
        </pc:picChg>
      </pc:sldChg>
      <pc:sldChg chg="modSp mod">
        <pc:chgData name="Frederik Sølvsten" userId="2a7e5e26-c663-417c-8e32-abd79ecfbe5b" providerId="ADAL" clId="{96ADF777-F509-48A0-9B12-FBF4D434E790}" dt="2020-09-28T13:54:39.201" v="33" actId="1076"/>
        <pc:sldMkLst>
          <pc:docMk/>
          <pc:sldMk cId="2683809273" sldId="262"/>
        </pc:sldMkLst>
        <pc:picChg chg="mod">
          <ac:chgData name="Frederik Sølvsten" userId="2a7e5e26-c663-417c-8e32-abd79ecfbe5b" providerId="ADAL" clId="{96ADF777-F509-48A0-9B12-FBF4D434E790}" dt="2020-09-28T13:54:39.201" v="33" actId="1076"/>
          <ac:picMkLst>
            <pc:docMk/>
            <pc:sldMk cId="2683809273" sldId="262"/>
            <ac:picMk id="4" creationId="{A6653E2F-E0E0-4FB1-86E2-7CD4A3273FF5}"/>
          </ac:picMkLst>
        </pc:picChg>
      </pc:sldChg>
      <pc:sldChg chg="modSp mod">
        <pc:chgData name="Frederik Sølvsten" userId="2a7e5e26-c663-417c-8e32-abd79ecfbe5b" providerId="ADAL" clId="{96ADF777-F509-48A0-9B12-FBF4D434E790}" dt="2020-09-28T13:54:47.585" v="35" actId="14100"/>
        <pc:sldMkLst>
          <pc:docMk/>
          <pc:sldMk cId="1019998822" sldId="263"/>
        </pc:sldMkLst>
        <pc:picChg chg="mod">
          <ac:chgData name="Frederik Sølvsten" userId="2a7e5e26-c663-417c-8e32-abd79ecfbe5b" providerId="ADAL" clId="{96ADF777-F509-48A0-9B12-FBF4D434E790}" dt="2020-09-28T13:54:47.585" v="35" actId="14100"/>
          <ac:picMkLst>
            <pc:docMk/>
            <pc:sldMk cId="1019998822" sldId="263"/>
            <ac:picMk id="7" creationId="{F892494B-139D-4DD3-A281-60362E722C14}"/>
          </ac:picMkLst>
        </pc:picChg>
      </pc:sldChg>
      <pc:sldChg chg="addSp modSp mod">
        <pc:chgData name="Frederik Sølvsten" userId="2a7e5e26-c663-417c-8e32-abd79ecfbe5b" providerId="ADAL" clId="{96ADF777-F509-48A0-9B12-FBF4D434E790}" dt="2020-09-28T13:55:37.251" v="47" actId="1076"/>
        <pc:sldMkLst>
          <pc:docMk/>
          <pc:sldMk cId="1512185319" sldId="264"/>
        </pc:sldMkLst>
        <pc:picChg chg="add mod">
          <ac:chgData name="Frederik Sølvsten" userId="2a7e5e26-c663-417c-8e32-abd79ecfbe5b" providerId="ADAL" clId="{96ADF777-F509-48A0-9B12-FBF4D434E790}" dt="2020-09-28T13:55:32.278" v="46" actId="1076"/>
          <ac:picMkLst>
            <pc:docMk/>
            <pc:sldMk cId="1512185319" sldId="264"/>
            <ac:picMk id="3" creationId="{20BBFADB-524C-430D-AF72-4F306F7F01B5}"/>
          </ac:picMkLst>
        </pc:picChg>
        <pc:picChg chg="mod">
          <ac:chgData name="Frederik Sølvsten" userId="2a7e5e26-c663-417c-8e32-abd79ecfbe5b" providerId="ADAL" clId="{96ADF777-F509-48A0-9B12-FBF4D434E790}" dt="2020-09-28T13:55:27.683" v="45" actId="1076"/>
          <ac:picMkLst>
            <pc:docMk/>
            <pc:sldMk cId="1512185319" sldId="264"/>
            <ac:picMk id="4" creationId="{69026ED7-6E6B-457D-9E83-3F42B56F1E09}"/>
          </ac:picMkLst>
        </pc:picChg>
        <pc:picChg chg="add mod">
          <ac:chgData name="Frederik Sølvsten" userId="2a7e5e26-c663-417c-8e32-abd79ecfbe5b" providerId="ADAL" clId="{96ADF777-F509-48A0-9B12-FBF4D434E790}" dt="2020-09-28T13:55:37.251" v="47" actId="1076"/>
          <ac:picMkLst>
            <pc:docMk/>
            <pc:sldMk cId="1512185319" sldId="264"/>
            <ac:picMk id="6" creationId="{CDC5C935-8455-406E-B247-FC35E4A5D34E}"/>
          </ac:picMkLst>
        </pc:picChg>
      </pc:sldChg>
      <pc:sldChg chg="modSp mod">
        <pc:chgData name="Frederik Sølvsten" userId="2a7e5e26-c663-417c-8e32-abd79ecfbe5b" providerId="ADAL" clId="{96ADF777-F509-48A0-9B12-FBF4D434E790}" dt="2020-09-28T13:57:07.697" v="51" actId="1076"/>
        <pc:sldMkLst>
          <pc:docMk/>
          <pc:sldMk cId="4262957634" sldId="265"/>
        </pc:sldMkLst>
        <pc:picChg chg="mod">
          <ac:chgData name="Frederik Sølvsten" userId="2a7e5e26-c663-417c-8e32-abd79ecfbe5b" providerId="ADAL" clId="{96ADF777-F509-48A0-9B12-FBF4D434E790}" dt="2020-09-28T13:57:07.697" v="51" actId="1076"/>
          <ac:picMkLst>
            <pc:docMk/>
            <pc:sldMk cId="4262957634" sldId="265"/>
            <ac:picMk id="7" creationId="{7CAA0CD9-9D43-4D3D-969C-F06FDAD613F4}"/>
          </ac:picMkLst>
        </pc:picChg>
      </pc:sldChg>
      <pc:sldChg chg="modSp mod">
        <pc:chgData name="Frederik Sølvsten" userId="2a7e5e26-c663-417c-8e32-abd79ecfbe5b" providerId="ADAL" clId="{96ADF777-F509-48A0-9B12-FBF4D434E790}" dt="2020-09-28T13:57:19.228" v="54" actId="1076"/>
        <pc:sldMkLst>
          <pc:docMk/>
          <pc:sldMk cId="2045798068" sldId="266"/>
        </pc:sldMkLst>
        <pc:picChg chg="mod">
          <ac:chgData name="Frederik Sølvsten" userId="2a7e5e26-c663-417c-8e32-abd79ecfbe5b" providerId="ADAL" clId="{96ADF777-F509-48A0-9B12-FBF4D434E790}" dt="2020-09-28T13:57:19.228" v="54" actId="1076"/>
          <ac:picMkLst>
            <pc:docMk/>
            <pc:sldMk cId="2045798068" sldId="266"/>
            <ac:picMk id="4" creationId="{5FD4322D-B82E-4451-A828-0DFDF7462C00}"/>
          </ac:picMkLst>
        </pc:picChg>
      </pc:sldChg>
      <pc:sldChg chg="del">
        <pc:chgData name="Frederik Sølvsten" userId="2a7e5e26-c663-417c-8e32-abd79ecfbe5b" providerId="ADAL" clId="{96ADF777-F509-48A0-9B12-FBF4D434E790}" dt="2020-09-28T13:57:24.377" v="55" actId="47"/>
        <pc:sldMkLst>
          <pc:docMk/>
          <pc:sldMk cId="3340343495" sldId="267"/>
        </pc:sldMkLst>
      </pc:sldChg>
      <pc:sldChg chg="del">
        <pc:chgData name="Frederik Sølvsten" userId="2a7e5e26-c663-417c-8e32-abd79ecfbe5b" providerId="ADAL" clId="{96ADF777-F509-48A0-9B12-FBF4D434E790}" dt="2020-09-28T13:57:25.045" v="56" actId="47"/>
        <pc:sldMkLst>
          <pc:docMk/>
          <pc:sldMk cId="3517864943" sldId="268"/>
        </pc:sldMkLst>
      </pc:sldChg>
      <pc:sldChg chg="del">
        <pc:chgData name="Frederik Sølvsten" userId="2a7e5e26-c663-417c-8e32-abd79ecfbe5b" providerId="ADAL" clId="{96ADF777-F509-48A0-9B12-FBF4D434E790}" dt="2020-09-28T13:57:25.336" v="57" actId="47"/>
        <pc:sldMkLst>
          <pc:docMk/>
          <pc:sldMk cId="2454150574" sldId="269"/>
        </pc:sldMkLst>
      </pc:sldChg>
      <pc:sldChg chg="del">
        <pc:chgData name="Frederik Sølvsten" userId="2a7e5e26-c663-417c-8e32-abd79ecfbe5b" providerId="ADAL" clId="{96ADF777-F509-48A0-9B12-FBF4D434E790}" dt="2020-09-28T13:57:25.548" v="58" actId="47"/>
        <pc:sldMkLst>
          <pc:docMk/>
          <pc:sldMk cId="1784254867" sldId="270"/>
        </pc:sldMkLst>
      </pc:sldChg>
      <pc:sldChg chg="del">
        <pc:chgData name="Frederik Sølvsten" userId="2a7e5e26-c663-417c-8e32-abd79ecfbe5b" providerId="ADAL" clId="{96ADF777-F509-48A0-9B12-FBF4D434E790}" dt="2020-09-28T13:57:25.754" v="59" actId="47"/>
        <pc:sldMkLst>
          <pc:docMk/>
          <pc:sldMk cId="1961789914" sldId="271"/>
        </pc:sldMkLst>
      </pc:sldChg>
      <pc:sldChg chg="del">
        <pc:chgData name="Frederik Sølvsten" userId="2a7e5e26-c663-417c-8e32-abd79ecfbe5b" providerId="ADAL" clId="{96ADF777-F509-48A0-9B12-FBF4D434E790}" dt="2020-09-28T13:57:26.063" v="60" actId="47"/>
        <pc:sldMkLst>
          <pc:docMk/>
          <pc:sldMk cId="3942271777" sldId="272"/>
        </pc:sldMkLst>
      </pc:sldChg>
      <pc:sldChg chg="del">
        <pc:chgData name="Frederik Sølvsten" userId="2a7e5e26-c663-417c-8e32-abd79ecfbe5b" providerId="ADAL" clId="{96ADF777-F509-48A0-9B12-FBF4D434E790}" dt="2020-09-28T13:57:26.525" v="61" actId="47"/>
        <pc:sldMkLst>
          <pc:docMk/>
          <pc:sldMk cId="1062240324" sldId="273"/>
        </pc:sldMkLst>
      </pc:sldChg>
      <pc:sldChg chg="del">
        <pc:chgData name="Frederik Sølvsten" userId="2a7e5e26-c663-417c-8e32-abd79ecfbe5b" providerId="ADAL" clId="{96ADF777-F509-48A0-9B12-FBF4D434E790}" dt="2020-09-28T13:57:26.965" v="62" actId="47"/>
        <pc:sldMkLst>
          <pc:docMk/>
          <pc:sldMk cId="3559013365" sldId="274"/>
        </pc:sldMkLst>
      </pc:sldChg>
      <pc:sldChg chg="del">
        <pc:chgData name="Frederik Sølvsten" userId="2a7e5e26-c663-417c-8e32-abd79ecfbe5b" providerId="ADAL" clId="{96ADF777-F509-48A0-9B12-FBF4D434E790}" dt="2020-09-28T13:57:27.402" v="63" actId="47"/>
        <pc:sldMkLst>
          <pc:docMk/>
          <pc:sldMk cId="99532168" sldId="275"/>
        </pc:sldMkLst>
      </pc:sldChg>
      <pc:sldChg chg="del">
        <pc:chgData name="Frederik Sølvsten" userId="2a7e5e26-c663-417c-8e32-abd79ecfbe5b" providerId="ADAL" clId="{96ADF777-F509-48A0-9B12-FBF4D434E790}" dt="2020-09-28T13:57:27.856" v="64" actId="47"/>
        <pc:sldMkLst>
          <pc:docMk/>
          <pc:sldMk cId="2830232187" sldId="276"/>
        </pc:sldMkLst>
      </pc:sldChg>
      <pc:sldChg chg="del">
        <pc:chgData name="Frederik Sølvsten" userId="2a7e5e26-c663-417c-8e32-abd79ecfbe5b" providerId="ADAL" clId="{96ADF777-F509-48A0-9B12-FBF4D434E790}" dt="2020-09-28T13:57:28.371" v="65" actId="47"/>
        <pc:sldMkLst>
          <pc:docMk/>
          <pc:sldMk cId="4280548404" sldId="277"/>
        </pc:sldMkLst>
      </pc:sldChg>
    </pc:docChg>
  </pc:docChgLst>
  <pc:docChgLst>
    <pc:chgData name="Frederik Sølvsten" userId="2a7e5e26-c663-417c-8e32-abd79ecfbe5b" providerId="ADAL" clId="{5CDAC7AA-B670-40D8-9A00-76F8AC1EA39F}"/>
    <pc:docChg chg="undo custSel delSld modSld">
      <pc:chgData name="Frederik Sølvsten" userId="2a7e5e26-c663-417c-8e32-abd79ecfbe5b" providerId="ADAL" clId="{5CDAC7AA-B670-40D8-9A00-76F8AC1EA39F}" dt="2020-09-28T14:09:27.119" v="80" actId="47"/>
      <pc:docMkLst>
        <pc:docMk/>
      </pc:docMkLst>
      <pc:sldChg chg="modSp mod">
        <pc:chgData name="Frederik Sølvsten" userId="2a7e5e26-c663-417c-8e32-abd79ecfbe5b" providerId="ADAL" clId="{5CDAC7AA-B670-40D8-9A00-76F8AC1EA39F}" dt="2020-09-28T14:07:27.598" v="49" actId="20577"/>
        <pc:sldMkLst>
          <pc:docMk/>
          <pc:sldMk cId="73500117" sldId="257"/>
        </pc:sldMkLst>
        <pc:spChg chg="mod">
          <ac:chgData name="Frederik Sølvsten" userId="2a7e5e26-c663-417c-8e32-abd79ecfbe5b" providerId="ADAL" clId="{5CDAC7AA-B670-40D8-9A00-76F8AC1EA39F}" dt="2020-09-28T14:07:27.598" v="49" actId="20577"/>
          <ac:spMkLst>
            <pc:docMk/>
            <pc:sldMk cId="73500117" sldId="257"/>
            <ac:spMk id="5" creationId="{ABA35255-CC78-4029-88CC-A25D697C07CD}"/>
          </ac:spMkLst>
        </pc:spChg>
      </pc:sldChg>
      <pc:sldChg chg="addSp delSp modSp mod">
        <pc:chgData name="Frederik Sølvsten" userId="2a7e5e26-c663-417c-8e32-abd79ecfbe5b" providerId="ADAL" clId="{5CDAC7AA-B670-40D8-9A00-76F8AC1EA39F}" dt="2020-09-28T14:08:19.456" v="52" actId="962"/>
        <pc:sldMkLst>
          <pc:docMk/>
          <pc:sldMk cId="1387625587" sldId="258"/>
        </pc:sldMkLst>
        <pc:spChg chg="del">
          <ac:chgData name="Frederik Sølvsten" userId="2a7e5e26-c663-417c-8e32-abd79ecfbe5b" providerId="ADAL" clId="{5CDAC7AA-B670-40D8-9A00-76F8AC1EA39F}" dt="2020-09-28T14:08:18.464" v="50" actId="931"/>
          <ac:spMkLst>
            <pc:docMk/>
            <pc:sldMk cId="1387625587" sldId="258"/>
            <ac:spMk id="3" creationId="{5234F43D-A2AD-4D7A-B770-4EA20E3ABF5D}"/>
          </ac:spMkLst>
        </pc:spChg>
        <pc:picChg chg="add mod">
          <ac:chgData name="Frederik Sølvsten" userId="2a7e5e26-c663-417c-8e32-abd79ecfbe5b" providerId="ADAL" clId="{5CDAC7AA-B670-40D8-9A00-76F8AC1EA39F}" dt="2020-09-28T14:08:19.456" v="52" actId="962"/>
          <ac:picMkLst>
            <pc:docMk/>
            <pc:sldMk cId="1387625587" sldId="258"/>
            <ac:picMk id="4" creationId="{79446257-93BF-4AFC-A865-26F8F0403A58}"/>
          </ac:picMkLst>
        </pc:picChg>
      </pc:sldChg>
      <pc:sldChg chg="addSp modSp mod">
        <pc:chgData name="Frederik Sølvsten" userId="2a7e5e26-c663-417c-8e32-abd79ecfbe5b" providerId="ADAL" clId="{5CDAC7AA-B670-40D8-9A00-76F8AC1EA39F}" dt="2020-09-28T14:09:21.947" v="72" actId="1076"/>
        <pc:sldMkLst>
          <pc:docMk/>
          <pc:sldMk cId="655196769" sldId="260"/>
        </pc:sldMkLst>
        <pc:picChg chg="add mod">
          <ac:chgData name="Frederik Sølvsten" userId="2a7e5e26-c663-417c-8e32-abd79ecfbe5b" providerId="ADAL" clId="{5CDAC7AA-B670-40D8-9A00-76F8AC1EA39F}" dt="2020-09-28T14:09:20.790" v="71" actId="1076"/>
          <ac:picMkLst>
            <pc:docMk/>
            <pc:sldMk cId="655196769" sldId="260"/>
            <ac:picMk id="3" creationId="{08C63D76-1912-4724-9F15-B515D4D37D74}"/>
          </ac:picMkLst>
        </pc:picChg>
        <pc:picChg chg="mod">
          <ac:chgData name="Frederik Sølvsten" userId="2a7e5e26-c663-417c-8e32-abd79ecfbe5b" providerId="ADAL" clId="{5CDAC7AA-B670-40D8-9A00-76F8AC1EA39F}" dt="2020-09-28T14:09:21.947" v="72" actId="1076"/>
          <ac:picMkLst>
            <pc:docMk/>
            <pc:sldMk cId="655196769" sldId="260"/>
            <ac:picMk id="4" creationId="{277760AE-210E-4710-A12B-A0CC40003ECF}"/>
          </ac:picMkLst>
        </pc:picChg>
      </pc:sldChg>
      <pc:sldChg chg="del">
        <pc:chgData name="Frederik Sølvsten" userId="2a7e5e26-c663-417c-8e32-abd79ecfbe5b" providerId="ADAL" clId="{5CDAC7AA-B670-40D8-9A00-76F8AC1EA39F}" dt="2020-09-28T14:09:25.681" v="73" actId="47"/>
        <pc:sldMkLst>
          <pc:docMk/>
          <pc:sldMk cId="797996203" sldId="261"/>
        </pc:sldMkLst>
      </pc:sldChg>
      <pc:sldChg chg="del">
        <pc:chgData name="Frederik Sølvsten" userId="2a7e5e26-c663-417c-8e32-abd79ecfbe5b" providerId="ADAL" clId="{5CDAC7AA-B670-40D8-9A00-76F8AC1EA39F}" dt="2020-09-28T14:09:26.009" v="74" actId="47"/>
        <pc:sldMkLst>
          <pc:docMk/>
          <pc:sldMk cId="2683809273" sldId="262"/>
        </pc:sldMkLst>
      </pc:sldChg>
      <pc:sldChg chg="del">
        <pc:chgData name="Frederik Sølvsten" userId="2a7e5e26-c663-417c-8e32-abd79ecfbe5b" providerId="ADAL" clId="{5CDAC7AA-B670-40D8-9A00-76F8AC1EA39F}" dt="2020-09-28T14:09:26.259" v="75" actId="47"/>
        <pc:sldMkLst>
          <pc:docMk/>
          <pc:sldMk cId="1019998822" sldId="263"/>
        </pc:sldMkLst>
      </pc:sldChg>
      <pc:sldChg chg="del">
        <pc:chgData name="Frederik Sølvsten" userId="2a7e5e26-c663-417c-8e32-abd79ecfbe5b" providerId="ADAL" clId="{5CDAC7AA-B670-40D8-9A00-76F8AC1EA39F}" dt="2020-09-28T14:09:26.447" v="76" actId="47"/>
        <pc:sldMkLst>
          <pc:docMk/>
          <pc:sldMk cId="4262957634" sldId="265"/>
        </pc:sldMkLst>
      </pc:sldChg>
      <pc:sldChg chg="del">
        <pc:chgData name="Frederik Sølvsten" userId="2a7e5e26-c663-417c-8e32-abd79ecfbe5b" providerId="ADAL" clId="{5CDAC7AA-B670-40D8-9A00-76F8AC1EA39F}" dt="2020-09-28T14:09:26.619" v="77" actId="47"/>
        <pc:sldMkLst>
          <pc:docMk/>
          <pc:sldMk cId="2045798068" sldId="266"/>
        </pc:sldMkLst>
      </pc:sldChg>
      <pc:sldChg chg="del">
        <pc:chgData name="Frederik Sølvsten" userId="2a7e5e26-c663-417c-8e32-abd79ecfbe5b" providerId="ADAL" clId="{5CDAC7AA-B670-40D8-9A00-76F8AC1EA39F}" dt="2020-09-28T14:09:26.790" v="78" actId="47"/>
        <pc:sldMkLst>
          <pc:docMk/>
          <pc:sldMk cId="4146561328" sldId="267"/>
        </pc:sldMkLst>
      </pc:sldChg>
      <pc:sldChg chg="del">
        <pc:chgData name="Frederik Sølvsten" userId="2a7e5e26-c663-417c-8e32-abd79ecfbe5b" providerId="ADAL" clId="{5CDAC7AA-B670-40D8-9A00-76F8AC1EA39F}" dt="2020-09-28T14:09:26.962" v="79" actId="47"/>
        <pc:sldMkLst>
          <pc:docMk/>
          <pc:sldMk cId="3661163458" sldId="268"/>
        </pc:sldMkLst>
      </pc:sldChg>
      <pc:sldChg chg="del">
        <pc:chgData name="Frederik Sølvsten" userId="2a7e5e26-c663-417c-8e32-abd79ecfbe5b" providerId="ADAL" clId="{5CDAC7AA-B670-40D8-9A00-76F8AC1EA39F}" dt="2020-09-28T14:09:27.119" v="80" actId="47"/>
        <pc:sldMkLst>
          <pc:docMk/>
          <pc:sldMk cId="1847961327" sldId="269"/>
        </pc:sldMkLst>
      </pc:sldChg>
    </pc:docChg>
  </pc:docChgLst>
  <pc:docChgLst>
    <pc:chgData name="Frederik Sølvsten" userId="2a7e5e26-c663-417c-8e32-abd79ecfbe5b" providerId="ADAL" clId="{A9C5384B-E8D8-4FF9-B499-BF846A9B96C5}"/>
    <pc:docChg chg="undo custSel addSld modSld">
      <pc:chgData name="Frederik Sølvsten" userId="2a7e5e26-c663-417c-8e32-abd79ecfbe5b" providerId="ADAL" clId="{A9C5384B-E8D8-4FF9-B499-BF846A9B96C5}" dt="2020-09-28T13:44:32.548" v="100" actId="962"/>
      <pc:docMkLst>
        <pc:docMk/>
      </pc:docMkLst>
      <pc:sldChg chg="modSp mod">
        <pc:chgData name="Frederik Sølvsten" userId="2a7e5e26-c663-417c-8e32-abd79ecfbe5b" providerId="ADAL" clId="{A9C5384B-E8D8-4FF9-B499-BF846A9B96C5}" dt="2020-09-28T13:39:27.015" v="23" actId="20577"/>
        <pc:sldMkLst>
          <pc:docMk/>
          <pc:sldMk cId="73500117" sldId="257"/>
        </pc:sldMkLst>
        <pc:spChg chg="mod">
          <ac:chgData name="Frederik Sølvsten" userId="2a7e5e26-c663-417c-8e32-abd79ecfbe5b" providerId="ADAL" clId="{A9C5384B-E8D8-4FF9-B499-BF846A9B96C5}" dt="2020-09-28T13:39:27.015" v="23" actId="20577"/>
          <ac:spMkLst>
            <pc:docMk/>
            <pc:sldMk cId="73500117" sldId="257"/>
            <ac:spMk id="5" creationId="{ABA35255-CC78-4029-88CC-A25D697C07CD}"/>
          </ac:spMkLst>
        </pc:spChg>
      </pc:sldChg>
      <pc:sldChg chg="addSp delSp modSp mod">
        <pc:chgData name="Frederik Sølvsten" userId="2a7e5e26-c663-417c-8e32-abd79ecfbe5b" providerId="ADAL" clId="{A9C5384B-E8D8-4FF9-B499-BF846A9B96C5}" dt="2020-09-28T13:39:55.328" v="28" actId="478"/>
        <pc:sldMkLst>
          <pc:docMk/>
          <pc:sldMk cId="655196769" sldId="260"/>
        </pc:sldMkLst>
        <pc:spChg chg="add mod">
          <ac:chgData name="Frederik Sølvsten" userId="2a7e5e26-c663-417c-8e32-abd79ecfbe5b" providerId="ADAL" clId="{A9C5384B-E8D8-4FF9-B499-BF846A9B96C5}" dt="2020-09-28T13:39:55.328" v="28" actId="478"/>
          <ac:spMkLst>
            <pc:docMk/>
            <pc:sldMk cId="655196769" sldId="260"/>
            <ac:spMk id="3" creationId="{79CC6340-6203-4DFB-9902-739EE90C1609}"/>
          </ac:spMkLst>
        </pc:spChg>
        <pc:picChg chg="del">
          <ac:chgData name="Frederik Sølvsten" userId="2a7e5e26-c663-417c-8e32-abd79ecfbe5b" providerId="ADAL" clId="{A9C5384B-E8D8-4FF9-B499-BF846A9B96C5}" dt="2020-09-28T13:39:55.328" v="28" actId="478"/>
          <ac:picMkLst>
            <pc:docMk/>
            <pc:sldMk cId="655196769" sldId="260"/>
            <ac:picMk id="4" creationId="{25BB5F99-7A58-4320-A475-0FB0D019DF3F}"/>
          </ac:picMkLst>
        </pc:picChg>
      </pc:sldChg>
      <pc:sldChg chg="addSp delSp modSp mod">
        <pc:chgData name="Frederik Sølvsten" userId="2a7e5e26-c663-417c-8e32-abd79ecfbe5b" providerId="ADAL" clId="{A9C5384B-E8D8-4FF9-B499-BF846A9B96C5}" dt="2020-09-28T13:39:57.672" v="29" actId="478"/>
        <pc:sldMkLst>
          <pc:docMk/>
          <pc:sldMk cId="797996203" sldId="261"/>
        </pc:sldMkLst>
        <pc:spChg chg="add mod">
          <ac:chgData name="Frederik Sølvsten" userId="2a7e5e26-c663-417c-8e32-abd79ecfbe5b" providerId="ADAL" clId="{A9C5384B-E8D8-4FF9-B499-BF846A9B96C5}" dt="2020-09-28T13:39:57.672" v="29" actId="478"/>
          <ac:spMkLst>
            <pc:docMk/>
            <pc:sldMk cId="797996203" sldId="261"/>
            <ac:spMk id="3" creationId="{420B679B-9A8C-4A83-A5A5-7AE8E11FAB9F}"/>
          </ac:spMkLst>
        </pc:spChg>
        <pc:picChg chg="del">
          <ac:chgData name="Frederik Sølvsten" userId="2a7e5e26-c663-417c-8e32-abd79ecfbe5b" providerId="ADAL" clId="{A9C5384B-E8D8-4FF9-B499-BF846A9B96C5}" dt="2020-09-28T13:39:57.672" v="29" actId="478"/>
          <ac:picMkLst>
            <pc:docMk/>
            <pc:sldMk cId="797996203" sldId="261"/>
            <ac:picMk id="4" creationId="{1717D6A6-54FB-4F36-95E7-4BAED33F2331}"/>
          </ac:picMkLst>
        </pc:picChg>
      </pc:sldChg>
      <pc:sldChg chg="addSp delSp modSp mod">
        <pc:chgData name="Frederik Sølvsten" userId="2a7e5e26-c663-417c-8e32-abd79ecfbe5b" providerId="ADAL" clId="{A9C5384B-E8D8-4FF9-B499-BF846A9B96C5}" dt="2020-09-28T13:40:30.047" v="34" actId="1076"/>
        <pc:sldMkLst>
          <pc:docMk/>
          <pc:sldMk cId="2683809273" sldId="262"/>
        </pc:sldMkLst>
        <pc:spChg chg="del">
          <ac:chgData name="Frederik Sølvsten" userId="2a7e5e26-c663-417c-8e32-abd79ecfbe5b" providerId="ADAL" clId="{A9C5384B-E8D8-4FF9-B499-BF846A9B96C5}" dt="2020-09-28T13:40:24.562" v="30" actId="931"/>
          <ac:spMkLst>
            <pc:docMk/>
            <pc:sldMk cId="2683809273" sldId="262"/>
            <ac:spMk id="3" creationId="{5ED3957E-FE22-4FF5-A55C-836748B60078}"/>
          </ac:spMkLst>
        </pc:spChg>
        <pc:picChg chg="add mod">
          <ac:chgData name="Frederik Sølvsten" userId="2a7e5e26-c663-417c-8e32-abd79ecfbe5b" providerId="ADAL" clId="{A9C5384B-E8D8-4FF9-B499-BF846A9B96C5}" dt="2020-09-28T13:40:30.047" v="34" actId="1076"/>
          <ac:picMkLst>
            <pc:docMk/>
            <pc:sldMk cId="2683809273" sldId="262"/>
            <ac:picMk id="4" creationId="{A6653E2F-E0E0-4FB1-86E2-7CD4A3273FF5}"/>
          </ac:picMkLst>
        </pc:picChg>
      </pc:sldChg>
      <pc:sldChg chg="modSp mod">
        <pc:chgData name="Frederik Sølvsten" userId="2a7e5e26-c663-417c-8e32-abd79ecfbe5b" providerId="ADAL" clId="{A9C5384B-E8D8-4FF9-B499-BF846A9B96C5}" dt="2020-09-28T13:40:49.277" v="38" actId="14100"/>
        <pc:sldMkLst>
          <pc:docMk/>
          <pc:sldMk cId="1019998822" sldId="263"/>
        </pc:sldMkLst>
        <pc:picChg chg="mod">
          <ac:chgData name="Frederik Sølvsten" userId="2a7e5e26-c663-417c-8e32-abd79ecfbe5b" providerId="ADAL" clId="{A9C5384B-E8D8-4FF9-B499-BF846A9B96C5}" dt="2020-09-28T13:40:49.277" v="38" actId="14100"/>
          <ac:picMkLst>
            <pc:docMk/>
            <pc:sldMk cId="1019998822" sldId="263"/>
            <ac:picMk id="7" creationId="{F892494B-139D-4DD3-A281-60362E722C14}"/>
          </ac:picMkLst>
        </pc:picChg>
      </pc:sldChg>
      <pc:sldChg chg="addSp modSp mod">
        <pc:chgData name="Frederik Sølvsten" userId="2a7e5e26-c663-417c-8e32-abd79ecfbe5b" providerId="ADAL" clId="{A9C5384B-E8D8-4FF9-B499-BF846A9B96C5}" dt="2020-09-28T13:41:26.860" v="47" actId="1076"/>
        <pc:sldMkLst>
          <pc:docMk/>
          <pc:sldMk cId="4262957634" sldId="265"/>
        </pc:sldMkLst>
        <pc:picChg chg="add mod">
          <ac:chgData name="Frederik Sølvsten" userId="2a7e5e26-c663-417c-8e32-abd79ecfbe5b" providerId="ADAL" clId="{A9C5384B-E8D8-4FF9-B499-BF846A9B96C5}" dt="2020-09-28T13:41:26.860" v="47" actId="1076"/>
          <ac:picMkLst>
            <pc:docMk/>
            <pc:sldMk cId="4262957634" sldId="265"/>
            <ac:picMk id="3" creationId="{71CAC432-CEB8-471B-8E47-D82690988C72}"/>
          </ac:picMkLst>
        </pc:picChg>
        <pc:picChg chg="mod">
          <ac:chgData name="Frederik Sølvsten" userId="2a7e5e26-c663-417c-8e32-abd79ecfbe5b" providerId="ADAL" clId="{A9C5384B-E8D8-4FF9-B499-BF846A9B96C5}" dt="2020-09-28T13:41:21.104" v="45" actId="1076"/>
          <ac:picMkLst>
            <pc:docMk/>
            <pc:sldMk cId="4262957634" sldId="265"/>
            <ac:picMk id="4" creationId="{796FC88E-B435-4C58-8373-ED11D4CEA986}"/>
          </ac:picMkLst>
        </pc:picChg>
      </pc:sldChg>
      <pc:sldChg chg="modSp">
        <pc:chgData name="Frederik Sølvsten" userId="2a7e5e26-c663-417c-8e32-abd79ecfbe5b" providerId="ADAL" clId="{A9C5384B-E8D8-4FF9-B499-BF846A9B96C5}" dt="2020-09-28T13:41:37.171" v="48" actId="14826"/>
        <pc:sldMkLst>
          <pc:docMk/>
          <pc:sldMk cId="2045798068" sldId="266"/>
        </pc:sldMkLst>
        <pc:picChg chg="mod">
          <ac:chgData name="Frederik Sølvsten" userId="2a7e5e26-c663-417c-8e32-abd79ecfbe5b" providerId="ADAL" clId="{A9C5384B-E8D8-4FF9-B499-BF846A9B96C5}" dt="2020-09-28T13:41:37.171" v="48" actId="14826"/>
          <ac:picMkLst>
            <pc:docMk/>
            <pc:sldMk cId="2045798068" sldId="266"/>
            <ac:picMk id="4" creationId="{5FD4322D-B82E-4451-A828-0DFDF7462C00}"/>
          </ac:picMkLst>
        </pc:picChg>
      </pc:sldChg>
      <pc:sldChg chg="addSp delSp modSp mod">
        <pc:chgData name="Frederik Sølvsten" userId="2a7e5e26-c663-417c-8e32-abd79ecfbe5b" providerId="ADAL" clId="{A9C5384B-E8D8-4FF9-B499-BF846A9B96C5}" dt="2020-09-28T13:41:54.455" v="53" actId="962"/>
        <pc:sldMkLst>
          <pc:docMk/>
          <pc:sldMk cId="3340343495" sldId="267"/>
        </pc:sldMkLst>
        <pc:spChg chg="add del mod">
          <ac:chgData name="Frederik Sølvsten" userId="2a7e5e26-c663-417c-8e32-abd79ecfbe5b" providerId="ADAL" clId="{A9C5384B-E8D8-4FF9-B499-BF846A9B96C5}" dt="2020-09-28T13:41:52.249" v="51" actId="931"/>
          <ac:spMkLst>
            <pc:docMk/>
            <pc:sldMk cId="3340343495" sldId="267"/>
            <ac:spMk id="3" creationId="{101464BF-7CE5-4325-86F5-22AB8E504BF3}"/>
          </ac:spMkLst>
        </pc:spChg>
        <pc:picChg chg="del">
          <ac:chgData name="Frederik Sølvsten" userId="2a7e5e26-c663-417c-8e32-abd79ecfbe5b" providerId="ADAL" clId="{A9C5384B-E8D8-4FF9-B499-BF846A9B96C5}" dt="2020-09-28T13:41:43.171" v="49" actId="478"/>
          <ac:picMkLst>
            <pc:docMk/>
            <pc:sldMk cId="3340343495" sldId="267"/>
            <ac:picMk id="4" creationId="{C5363C8B-5542-4ADF-920C-E326C726FCAB}"/>
          </ac:picMkLst>
        </pc:picChg>
        <pc:picChg chg="del">
          <ac:chgData name="Frederik Sølvsten" userId="2a7e5e26-c663-417c-8e32-abd79ecfbe5b" providerId="ADAL" clId="{A9C5384B-E8D8-4FF9-B499-BF846A9B96C5}" dt="2020-09-28T13:41:47.265" v="50" actId="478"/>
          <ac:picMkLst>
            <pc:docMk/>
            <pc:sldMk cId="3340343495" sldId="267"/>
            <ac:picMk id="6" creationId="{6D87ED1E-B764-4185-AF9D-73B8D406CE70}"/>
          </ac:picMkLst>
        </pc:picChg>
        <pc:picChg chg="add mod">
          <ac:chgData name="Frederik Sølvsten" userId="2a7e5e26-c663-417c-8e32-abd79ecfbe5b" providerId="ADAL" clId="{A9C5384B-E8D8-4FF9-B499-BF846A9B96C5}" dt="2020-09-28T13:41:54.455" v="53" actId="962"/>
          <ac:picMkLst>
            <pc:docMk/>
            <pc:sldMk cId="3340343495" sldId="267"/>
            <ac:picMk id="7" creationId="{8DF58DB6-203B-42A4-8B12-0F2DB11814A5}"/>
          </ac:picMkLst>
        </pc:picChg>
      </pc:sldChg>
      <pc:sldChg chg="modSp mod">
        <pc:chgData name="Frederik Sølvsten" userId="2a7e5e26-c663-417c-8e32-abd79ecfbe5b" providerId="ADAL" clId="{A9C5384B-E8D8-4FF9-B499-BF846A9B96C5}" dt="2020-09-28T13:42:04.484" v="55" actId="14100"/>
        <pc:sldMkLst>
          <pc:docMk/>
          <pc:sldMk cId="3517864943" sldId="268"/>
        </pc:sldMkLst>
        <pc:picChg chg="mod">
          <ac:chgData name="Frederik Sølvsten" userId="2a7e5e26-c663-417c-8e32-abd79ecfbe5b" providerId="ADAL" clId="{A9C5384B-E8D8-4FF9-B499-BF846A9B96C5}" dt="2020-09-28T13:42:04.484" v="55" actId="14100"/>
          <ac:picMkLst>
            <pc:docMk/>
            <pc:sldMk cId="3517864943" sldId="268"/>
            <ac:picMk id="4" creationId="{F9F380A2-5177-46FF-BA5E-A6DE8F437136}"/>
          </ac:picMkLst>
        </pc:picChg>
      </pc:sldChg>
      <pc:sldChg chg="addSp delSp modSp mod">
        <pc:chgData name="Frederik Sølvsten" userId="2a7e5e26-c663-417c-8e32-abd79ecfbe5b" providerId="ADAL" clId="{A9C5384B-E8D8-4FF9-B499-BF846A9B96C5}" dt="2020-09-28T13:42:24.202" v="64" actId="1076"/>
        <pc:sldMkLst>
          <pc:docMk/>
          <pc:sldMk cId="2454150574" sldId="269"/>
        </pc:sldMkLst>
        <pc:spChg chg="add del mod">
          <ac:chgData name="Frederik Sølvsten" userId="2a7e5e26-c663-417c-8e32-abd79ecfbe5b" providerId="ADAL" clId="{A9C5384B-E8D8-4FF9-B499-BF846A9B96C5}" dt="2020-09-28T13:42:18.680" v="60" actId="931"/>
          <ac:spMkLst>
            <pc:docMk/>
            <pc:sldMk cId="2454150574" sldId="269"/>
            <ac:spMk id="5" creationId="{170726A5-356D-4FB9-B5BF-3769BA78B679}"/>
          </ac:spMkLst>
        </pc:spChg>
        <pc:picChg chg="del">
          <ac:chgData name="Frederik Sølvsten" userId="2a7e5e26-c663-417c-8e32-abd79ecfbe5b" providerId="ADAL" clId="{A9C5384B-E8D8-4FF9-B499-BF846A9B96C5}" dt="2020-09-28T13:42:11.330" v="58" actId="478"/>
          <ac:picMkLst>
            <pc:docMk/>
            <pc:sldMk cId="2454150574" sldId="269"/>
            <ac:picMk id="3" creationId="{5E72B6B2-DC2F-449C-ADDC-90A60D6EE51B}"/>
          </ac:picMkLst>
        </pc:picChg>
        <pc:picChg chg="del">
          <ac:chgData name="Frederik Sølvsten" userId="2a7e5e26-c663-417c-8e32-abd79ecfbe5b" providerId="ADAL" clId="{A9C5384B-E8D8-4FF9-B499-BF846A9B96C5}" dt="2020-09-28T13:42:06.969" v="56" actId="478"/>
          <ac:picMkLst>
            <pc:docMk/>
            <pc:sldMk cId="2454150574" sldId="269"/>
            <ac:picMk id="4" creationId="{9E30E37D-FE0F-45C6-A33A-E1BC6A85BE0E}"/>
          </ac:picMkLst>
        </pc:picChg>
        <pc:picChg chg="add mod">
          <ac:chgData name="Frederik Sølvsten" userId="2a7e5e26-c663-417c-8e32-abd79ecfbe5b" providerId="ADAL" clId="{A9C5384B-E8D8-4FF9-B499-BF846A9B96C5}" dt="2020-09-28T13:42:24.202" v="64" actId="1076"/>
          <ac:picMkLst>
            <pc:docMk/>
            <pc:sldMk cId="2454150574" sldId="269"/>
            <ac:picMk id="7" creationId="{CD3CDA08-3C19-4FC5-9432-DABD42196258}"/>
          </ac:picMkLst>
        </pc:picChg>
      </pc:sldChg>
      <pc:sldChg chg="addSp delSp modSp mod">
        <pc:chgData name="Frederik Sølvsten" userId="2a7e5e26-c663-417c-8e32-abd79ecfbe5b" providerId="ADAL" clId="{A9C5384B-E8D8-4FF9-B499-BF846A9B96C5}" dt="2020-09-28T13:42:52.218" v="67" actId="478"/>
        <pc:sldMkLst>
          <pc:docMk/>
          <pc:sldMk cId="1784254867" sldId="270"/>
        </pc:sldMkLst>
        <pc:spChg chg="add del mod">
          <ac:chgData name="Frederik Sølvsten" userId="2a7e5e26-c663-417c-8e32-abd79ecfbe5b" providerId="ADAL" clId="{A9C5384B-E8D8-4FF9-B499-BF846A9B96C5}" dt="2020-09-28T13:42:40.821" v="66" actId="478"/>
          <ac:spMkLst>
            <pc:docMk/>
            <pc:sldMk cId="1784254867" sldId="270"/>
            <ac:spMk id="3" creationId="{AD3073AA-E2A7-4EA2-A155-AEB6D63D04B8}"/>
          </ac:spMkLst>
        </pc:spChg>
        <pc:spChg chg="add mod">
          <ac:chgData name="Frederik Sølvsten" userId="2a7e5e26-c663-417c-8e32-abd79ecfbe5b" providerId="ADAL" clId="{A9C5384B-E8D8-4FF9-B499-BF846A9B96C5}" dt="2020-09-28T13:42:52.218" v="67" actId="478"/>
          <ac:spMkLst>
            <pc:docMk/>
            <pc:sldMk cId="1784254867" sldId="270"/>
            <ac:spMk id="6" creationId="{4F29A5F9-3B67-4268-9C94-CBF1B0471092}"/>
          </ac:spMkLst>
        </pc:spChg>
        <pc:picChg chg="add del">
          <ac:chgData name="Frederik Sølvsten" userId="2a7e5e26-c663-417c-8e32-abd79ecfbe5b" providerId="ADAL" clId="{A9C5384B-E8D8-4FF9-B499-BF846A9B96C5}" dt="2020-09-28T13:42:52.218" v="67" actId="478"/>
          <ac:picMkLst>
            <pc:docMk/>
            <pc:sldMk cId="1784254867" sldId="270"/>
            <ac:picMk id="4" creationId="{00A67EAC-A682-4406-9646-9F70E8B79909}"/>
          </ac:picMkLst>
        </pc:picChg>
      </pc:sldChg>
      <pc:sldChg chg="addSp delSp modSp mod">
        <pc:chgData name="Frederik Sølvsten" userId="2a7e5e26-c663-417c-8e32-abd79ecfbe5b" providerId="ADAL" clId="{A9C5384B-E8D8-4FF9-B499-BF846A9B96C5}" dt="2020-09-28T13:42:57.888" v="68" actId="478"/>
        <pc:sldMkLst>
          <pc:docMk/>
          <pc:sldMk cId="1961789914" sldId="271"/>
        </pc:sldMkLst>
        <pc:spChg chg="add mod">
          <ac:chgData name="Frederik Sølvsten" userId="2a7e5e26-c663-417c-8e32-abd79ecfbe5b" providerId="ADAL" clId="{A9C5384B-E8D8-4FF9-B499-BF846A9B96C5}" dt="2020-09-28T13:42:57.888" v="68" actId="478"/>
          <ac:spMkLst>
            <pc:docMk/>
            <pc:sldMk cId="1961789914" sldId="271"/>
            <ac:spMk id="3" creationId="{4715E61D-27C2-45E4-A518-E09817A44936}"/>
          </ac:spMkLst>
        </pc:spChg>
        <pc:picChg chg="del">
          <ac:chgData name="Frederik Sølvsten" userId="2a7e5e26-c663-417c-8e32-abd79ecfbe5b" providerId="ADAL" clId="{A9C5384B-E8D8-4FF9-B499-BF846A9B96C5}" dt="2020-09-28T13:42:57.888" v="68" actId="478"/>
          <ac:picMkLst>
            <pc:docMk/>
            <pc:sldMk cId="1961789914" sldId="271"/>
            <ac:picMk id="4" creationId="{DB2F10CA-93F9-4A07-B1A9-C17219D85672}"/>
          </ac:picMkLst>
        </pc:picChg>
      </pc:sldChg>
      <pc:sldChg chg="addSp delSp modSp mod">
        <pc:chgData name="Frederik Sølvsten" userId="2a7e5e26-c663-417c-8e32-abd79ecfbe5b" providerId="ADAL" clId="{A9C5384B-E8D8-4FF9-B499-BF846A9B96C5}" dt="2020-09-28T13:43:07.190" v="71" actId="962"/>
        <pc:sldMkLst>
          <pc:docMk/>
          <pc:sldMk cId="3942271777" sldId="272"/>
        </pc:sldMkLst>
        <pc:spChg chg="del">
          <ac:chgData name="Frederik Sølvsten" userId="2a7e5e26-c663-417c-8e32-abd79ecfbe5b" providerId="ADAL" clId="{A9C5384B-E8D8-4FF9-B499-BF846A9B96C5}" dt="2020-09-28T13:43:06.311" v="69" actId="931"/>
          <ac:spMkLst>
            <pc:docMk/>
            <pc:sldMk cId="3942271777" sldId="272"/>
            <ac:spMk id="3" creationId="{5BE29988-83FA-4C9D-A0C3-ECB9CC199FB8}"/>
          </ac:spMkLst>
        </pc:spChg>
        <pc:picChg chg="add mod">
          <ac:chgData name="Frederik Sølvsten" userId="2a7e5e26-c663-417c-8e32-abd79ecfbe5b" providerId="ADAL" clId="{A9C5384B-E8D8-4FF9-B499-BF846A9B96C5}" dt="2020-09-28T13:43:07.190" v="71" actId="962"/>
          <ac:picMkLst>
            <pc:docMk/>
            <pc:sldMk cId="3942271777" sldId="272"/>
            <ac:picMk id="4" creationId="{4FB0109C-93FC-4938-B847-E8A324789FC3}"/>
          </ac:picMkLst>
        </pc:picChg>
      </pc:sldChg>
      <pc:sldChg chg="modSp mod">
        <pc:chgData name="Frederik Sølvsten" userId="2a7e5e26-c663-417c-8e32-abd79ecfbe5b" providerId="ADAL" clId="{A9C5384B-E8D8-4FF9-B499-BF846A9B96C5}" dt="2020-09-28T13:43:19.476" v="73" actId="14100"/>
        <pc:sldMkLst>
          <pc:docMk/>
          <pc:sldMk cId="1062240324" sldId="273"/>
        </pc:sldMkLst>
        <pc:picChg chg="mod">
          <ac:chgData name="Frederik Sølvsten" userId="2a7e5e26-c663-417c-8e32-abd79ecfbe5b" providerId="ADAL" clId="{A9C5384B-E8D8-4FF9-B499-BF846A9B96C5}" dt="2020-09-28T13:43:19.476" v="73" actId="14100"/>
          <ac:picMkLst>
            <pc:docMk/>
            <pc:sldMk cId="1062240324" sldId="273"/>
            <ac:picMk id="4" creationId="{3D1D99B2-D277-4005-9455-5A54464A65BD}"/>
          </ac:picMkLst>
        </pc:picChg>
      </pc:sldChg>
      <pc:sldChg chg="addSp delSp modSp mod">
        <pc:chgData name="Frederik Sølvsten" userId="2a7e5e26-c663-417c-8e32-abd79ecfbe5b" providerId="ADAL" clId="{A9C5384B-E8D8-4FF9-B499-BF846A9B96C5}" dt="2020-09-28T13:43:34.624" v="79" actId="1076"/>
        <pc:sldMkLst>
          <pc:docMk/>
          <pc:sldMk cId="3559013365" sldId="274"/>
        </pc:sldMkLst>
        <pc:spChg chg="del">
          <ac:chgData name="Frederik Sølvsten" userId="2a7e5e26-c663-417c-8e32-abd79ecfbe5b" providerId="ADAL" clId="{A9C5384B-E8D8-4FF9-B499-BF846A9B96C5}" dt="2020-09-28T13:43:30.967" v="75" actId="931"/>
          <ac:spMkLst>
            <pc:docMk/>
            <pc:sldMk cId="3559013365" sldId="274"/>
            <ac:spMk id="5" creationId="{ADAFDEEF-F0B2-43D5-BDFC-67F1195A8D4C}"/>
          </ac:spMkLst>
        </pc:spChg>
        <pc:picChg chg="del">
          <ac:chgData name="Frederik Sølvsten" userId="2a7e5e26-c663-417c-8e32-abd79ecfbe5b" providerId="ADAL" clId="{A9C5384B-E8D8-4FF9-B499-BF846A9B96C5}" dt="2020-09-28T13:43:24.897" v="74" actId="478"/>
          <ac:picMkLst>
            <pc:docMk/>
            <pc:sldMk cId="3559013365" sldId="274"/>
            <ac:picMk id="3" creationId="{215ECF3E-4466-421F-972F-81B27FF8264C}"/>
          </ac:picMkLst>
        </pc:picChg>
        <pc:picChg chg="add mod">
          <ac:chgData name="Frederik Sølvsten" userId="2a7e5e26-c663-417c-8e32-abd79ecfbe5b" providerId="ADAL" clId="{A9C5384B-E8D8-4FF9-B499-BF846A9B96C5}" dt="2020-09-28T13:43:34.624" v="79" actId="1076"/>
          <ac:picMkLst>
            <pc:docMk/>
            <pc:sldMk cId="3559013365" sldId="274"/>
            <ac:picMk id="4" creationId="{102D85B0-7710-4BC2-8385-F7EFAB87B7B5}"/>
          </ac:picMkLst>
        </pc:picChg>
      </pc:sldChg>
      <pc:sldChg chg="addSp delSp modSp add mod">
        <pc:chgData name="Frederik Sølvsten" userId="2a7e5e26-c663-417c-8e32-abd79ecfbe5b" providerId="ADAL" clId="{A9C5384B-E8D8-4FF9-B499-BF846A9B96C5}" dt="2020-09-28T13:43:53.383" v="89" actId="962"/>
        <pc:sldMkLst>
          <pc:docMk/>
          <pc:sldMk cId="99532168" sldId="275"/>
        </pc:sldMkLst>
        <pc:spChg chg="add del">
          <ac:chgData name="Frederik Sølvsten" userId="2a7e5e26-c663-417c-8e32-abd79ecfbe5b" providerId="ADAL" clId="{A9C5384B-E8D8-4FF9-B499-BF846A9B96C5}" dt="2020-09-28T13:43:52.504" v="87" actId="931"/>
          <ac:spMkLst>
            <pc:docMk/>
            <pc:sldMk cId="99532168" sldId="275"/>
            <ac:spMk id="5" creationId="{ADAFDEEF-F0B2-43D5-BDFC-67F1195A8D4C}"/>
          </ac:spMkLst>
        </pc:spChg>
        <pc:picChg chg="del mod">
          <ac:chgData name="Frederik Sølvsten" userId="2a7e5e26-c663-417c-8e32-abd79ecfbe5b" providerId="ADAL" clId="{A9C5384B-E8D8-4FF9-B499-BF846A9B96C5}" dt="2020-09-28T13:43:40.193" v="81" actId="478"/>
          <ac:picMkLst>
            <pc:docMk/>
            <pc:sldMk cId="99532168" sldId="275"/>
            <ac:picMk id="3" creationId="{215ECF3E-4466-421F-972F-81B27FF8264C}"/>
          </ac:picMkLst>
        </pc:picChg>
        <pc:picChg chg="add del mod">
          <ac:chgData name="Frederik Sølvsten" userId="2a7e5e26-c663-417c-8e32-abd79ecfbe5b" providerId="ADAL" clId="{A9C5384B-E8D8-4FF9-B499-BF846A9B96C5}" dt="2020-09-28T13:43:47.990" v="86" actId="931"/>
          <ac:picMkLst>
            <pc:docMk/>
            <pc:sldMk cId="99532168" sldId="275"/>
            <ac:picMk id="4" creationId="{43EFD80E-201B-4DAA-9A6F-3A159898BE0A}"/>
          </ac:picMkLst>
        </pc:picChg>
        <pc:picChg chg="add mod">
          <ac:chgData name="Frederik Sølvsten" userId="2a7e5e26-c663-417c-8e32-abd79ecfbe5b" providerId="ADAL" clId="{A9C5384B-E8D8-4FF9-B499-BF846A9B96C5}" dt="2020-09-28T13:43:53.383" v="89" actId="962"/>
          <ac:picMkLst>
            <pc:docMk/>
            <pc:sldMk cId="99532168" sldId="275"/>
            <ac:picMk id="7" creationId="{9F10E002-376C-4E29-ABF5-77F4EFE7BF98}"/>
          </ac:picMkLst>
        </pc:picChg>
      </pc:sldChg>
      <pc:sldChg chg="addSp delSp modSp add mod">
        <pc:chgData name="Frederik Sølvsten" userId="2a7e5e26-c663-417c-8e32-abd79ecfbe5b" providerId="ADAL" clId="{A9C5384B-E8D8-4FF9-B499-BF846A9B96C5}" dt="2020-09-28T13:44:13.312" v="95" actId="1076"/>
        <pc:sldMkLst>
          <pc:docMk/>
          <pc:sldMk cId="2830232187" sldId="276"/>
        </pc:sldMkLst>
        <pc:spChg chg="del">
          <ac:chgData name="Frederik Sølvsten" userId="2a7e5e26-c663-417c-8e32-abd79ecfbe5b" providerId="ADAL" clId="{A9C5384B-E8D8-4FF9-B499-BF846A9B96C5}" dt="2020-09-28T13:44:09.577" v="91" actId="931"/>
          <ac:spMkLst>
            <pc:docMk/>
            <pc:sldMk cId="2830232187" sldId="276"/>
            <ac:spMk id="5" creationId="{ADAFDEEF-F0B2-43D5-BDFC-67F1195A8D4C}"/>
          </ac:spMkLst>
        </pc:spChg>
        <pc:picChg chg="del">
          <ac:chgData name="Frederik Sølvsten" userId="2a7e5e26-c663-417c-8e32-abd79ecfbe5b" providerId="ADAL" clId="{A9C5384B-E8D8-4FF9-B499-BF846A9B96C5}" dt="2020-09-28T13:44:02.455" v="90" actId="478"/>
          <ac:picMkLst>
            <pc:docMk/>
            <pc:sldMk cId="2830232187" sldId="276"/>
            <ac:picMk id="3" creationId="{215ECF3E-4466-421F-972F-81B27FF8264C}"/>
          </ac:picMkLst>
        </pc:picChg>
        <pc:picChg chg="add mod">
          <ac:chgData name="Frederik Sølvsten" userId="2a7e5e26-c663-417c-8e32-abd79ecfbe5b" providerId="ADAL" clId="{A9C5384B-E8D8-4FF9-B499-BF846A9B96C5}" dt="2020-09-28T13:44:13.312" v="95" actId="1076"/>
          <ac:picMkLst>
            <pc:docMk/>
            <pc:sldMk cId="2830232187" sldId="276"/>
            <ac:picMk id="4" creationId="{E941D941-2FBD-4252-877A-178D070AF6FE}"/>
          </ac:picMkLst>
        </pc:picChg>
      </pc:sldChg>
      <pc:sldChg chg="delSp add mod">
        <pc:chgData name="Frederik Sølvsten" userId="2a7e5e26-c663-417c-8e32-abd79ecfbe5b" providerId="ADAL" clId="{A9C5384B-E8D8-4FF9-B499-BF846A9B96C5}" dt="2020-09-28T13:44:17.828" v="96" actId="478"/>
        <pc:sldMkLst>
          <pc:docMk/>
          <pc:sldMk cId="4280548404" sldId="277"/>
        </pc:sldMkLst>
        <pc:picChg chg="del">
          <ac:chgData name="Frederik Sølvsten" userId="2a7e5e26-c663-417c-8e32-abd79ecfbe5b" providerId="ADAL" clId="{A9C5384B-E8D8-4FF9-B499-BF846A9B96C5}" dt="2020-09-28T13:44:17.828" v="96" actId="478"/>
          <ac:picMkLst>
            <pc:docMk/>
            <pc:sldMk cId="4280548404" sldId="277"/>
            <ac:picMk id="3" creationId="{215ECF3E-4466-421F-972F-81B27FF8264C}"/>
          </ac:picMkLst>
        </pc:picChg>
      </pc:sldChg>
      <pc:sldChg chg="addSp delSp modSp add mod">
        <pc:chgData name="Frederik Sølvsten" userId="2a7e5e26-c663-417c-8e32-abd79ecfbe5b" providerId="ADAL" clId="{A9C5384B-E8D8-4FF9-B499-BF846A9B96C5}" dt="2020-09-28T13:44:32.548" v="100" actId="962"/>
        <pc:sldMkLst>
          <pc:docMk/>
          <pc:sldMk cId="580238899" sldId="278"/>
        </pc:sldMkLst>
        <pc:spChg chg="del">
          <ac:chgData name="Frederik Sølvsten" userId="2a7e5e26-c663-417c-8e32-abd79ecfbe5b" providerId="ADAL" clId="{A9C5384B-E8D8-4FF9-B499-BF846A9B96C5}" dt="2020-09-28T13:44:30.345" v="98" actId="931"/>
          <ac:spMkLst>
            <pc:docMk/>
            <pc:sldMk cId="580238899" sldId="278"/>
            <ac:spMk id="5" creationId="{ADAFDEEF-F0B2-43D5-BDFC-67F1195A8D4C}"/>
          </ac:spMkLst>
        </pc:spChg>
        <pc:picChg chg="del">
          <ac:chgData name="Frederik Sølvsten" userId="2a7e5e26-c663-417c-8e32-abd79ecfbe5b" providerId="ADAL" clId="{A9C5384B-E8D8-4FF9-B499-BF846A9B96C5}" dt="2020-09-28T13:44:24.212" v="97" actId="478"/>
          <ac:picMkLst>
            <pc:docMk/>
            <pc:sldMk cId="580238899" sldId="278"/>
            <ac:picMk id="3" creationId="{215ECF3E-4466-421F-972F-81B27FF8264C}"/>
          </ac:picMkLst>
        </pc:picChg>
        <pc:picChg chg="add mod">
          <ac:chgData name="Frederik Sølvsten" userId="2a7e5e26-c663-417c-8e32-abd79ecfbe5b" providerId="ADAL" clId="{A9C5384B-E8D8-4FF9-B499-BF846A9B96C5}" dt="2020-09-28T13:44:32.548" v="100" actId="962"/>
          <ac:picMkLst>
            <pc:docMk/>
            <pc:sldMk cId="580238899" sldId="278"/>
            <ac:picMk id="4" creationId="{822B5B75-5C42-4DCC-8F17-96DA31B2C7BD}"/>
          </ac:picMkLst>
        </pc:picChg>
      </pc:sldChg>
    </pc:docChg>
  </pc:docChgLst>
  <pc:docChgLst>
    <pc:chgData name="Frederik Sølvsten" userId="2a7e5e26-c663-417c-8e32-abd79ecfbe5b" providerId="ADAL" clId="{44B576CE-7D89-4E36-9C1A-8B64F61248CD}"/>
    <pc:docChg chg="undo custSel addSld delSld modSld">
      <pc:chgData name="Frederik Sølvsten" userId="2a7e5e26-c663-417c-8e32-abd79ecfbe5b" providerId="ADAL" clId="{44B576CE-7D89-4E36-9C1A-8B64F61248CD}" dt="2020-09-28T13:49:17.201" v="65" actId="47"/>
      <pc:docMkLst>
        <pc:docMk/>
      </pc:docMkLst>
      <pc:sldChg chg="modSp mod">
        <pc:chgData name="Frederik Sølvsten" userId="2a7e5e26-c663-417c-8e32-abd79ecfbe5b" providerId="ADAL" clId="{44B576CE-7D89-4E36-9C1A-8B64F61248CD}" dt="2020-09-28T13:45:14.166" v="3" actId="20577"/>
        <pc:sldMkLst>
          <pc:docMk/>
          <pc:sldMk cId="73500117" sldId="257"/>
        </pc:sldMkLst>
        <pc:spChg chg="mod">
          <ac:chgData name="Frederik Sølvsten" userId="2a7e5e26-c663-417c-8e32-abd79ecfbe5b" providerId="ADAL" clId="{44B576CE-7D89-4E36-9C1A-8B64F61248CD}" dt="2020-09-28T13:45:14.166" v="3" actId="20577"/>
          <ac:spMkLst>
            <pc:docMk/>
            <pc:sldMk cId="73500117" sldId="257"/>
            <ac:spMk id="5" creationId="{ABA35255-CC78-4029-88CC-A25D697C07CD}"/>
          </ac:spMkLst>
        </pc:spChg>
      </pc:sldChg>
      <pc:sldChg chg="addSp delSp modSp mod">
        <pc:chgData name="Frederik Sølvsten" userId="2a7e5e26-c663-417c-8e32-abd79ecfbe5b" providerId="ADAL" clId="{44B576CE-7D89-4E36-9C1A-8B64F61248CD}" dt="2020-09-28T13:45:35.881" v="5" actId="27614"/>
        <pc:sldMkLst>
          <pc:docMk/>
          <pc:sldMk cId="1387625587" sldId="258"/>
        </pc:sldMkLst>
        <pc:spChg chg="del">
          <ac:chgData name="Frederik Sølvsten" userId="2a7e5e26-c663-417c-8e32-abd79ecfbe5b" providerId="ADAL" clId="{44B576CE-7D89-4E36-9C1A-8B64F61248CD}" dt="2020-09-28T13:45:34.081" v="4" actId="931"/>
          <ac:spMkLst>
            <pc:docMk/>
            <pc:sldMk cId="1387625587" sldId="258"/>
            <ac:spMk id="3" creationId="{31984EB9-DE0E-4462-BC5D-4B87B42D5DF4}"/>
          </ac:spMkLst>
        </pc:spChg>
        <pc:picChg chg="add mod">
          <ac:chgData name="Frederik Sølvsten" userId="2a7e5e26-c663-417c-8e32-abd79ecfbe5b" providerId="ADAL" clId="{44B576CE-7D89-4E36-9C1A-8B64F61248CD}" dt="2020-09-28T13:45:35.881" v="5" actId="27614"/>
          <ac:picMkLst>
            <pc:docMk/>
            <pc:sldMk cId="1387625587" sldId="258"/>
            <ac:picMk id="4" creationId="{16DD242A-9F57-4548-B766-17953E2BBAA2}"/>
          </ac:picMkLst>
        </pc:picChg>
      </pc:sldChg>
      <pc:sldChg chg="addSp delSp modSp mod">
        <pc:chgData name="Frederik Sølvsten" userId="2a7e5e26-c663-417c-8e32-abd79ecfbe5b" providerId="ADAL" clId="{44B576CE-7D89-4E36-9C1A-8B64F61248CD}" dt="2020-09-28T13:45:42.109" v="8" actId="962"/>
        <pc:sldMkLst>
          <pc:docMk/>
          <pc:sldMk cId="655196769" sldId="260"/>
        </pc:sldMkLst>
        <pc:spChg chg="del">
          <ac:chgData name="Frederik Sølvsten" userId="2a7e5e26-c663-417c-8e32-abd79ecfbe5b" providerId="ADAL" clId="{44B576CE-7D89-4E36-9C1A-8B64F61248CD}" dt="2020-09-28T13:45:41.015" v="6" actId="931"/>
          <ac:spMkLst>
            <pc:docMk/>
            <pc:sldMk cId="655196769" sldId="260"/>
            <ac:spMk id="3" creationId="{79CC6340-6203-4DFB-9902-739EE90C1609}"/>
          </ac:spMkLst>
        </pc:spChg>
        <pc:picChg chg="add mod">
          <ac:chgData name="Frederik Sølvsten" userId="2a7e5e26-c663-417c-8e32-abd79ecfbe5b" providerId="ADAL" clId="{44B576CE-7D89-4E36-9C1A-8B64F61248CD}" dt="2020-09-28T13:45:42.109" v="8" actId="962"/>
          <ac:picMkLst>
            <pc:docMk/>
            <pc:sldMk cId="655196769" sldId="260"/>
            <ac:picMk id="4" creationId="{AC0F0C52-114B-4ED2-970E-DCB56DAC010B}"/>
          </ac:picMkLst>
        </pc:picChg>
      </pc:sldChg>
      <pc:sldChg chg="addSp delSp modSp mod">
        <pc:chgData name="Frederik Sølvsten" userId="2a7e5e26-c663-417c-8e32-abd79ecfbe5b" providerId="ADAL" clId="{44B576CE-7D89-4E36-9C1A-8B64F61248CD}" dt="2020-09-28T13:45:51.175" v="11" actId="962"/>
        <pc:sldMkLst>
          <pc:docMk/>
          <pc:sldMk cId="797996203" sldId="261"/>
        </pc:sldMkLst>
        <pc:spChg chg="del">
          <ac:chgData name="Frederik Sølvsten" userId="2a7e5e26-c663-417c-8e32-abd79ecfbe5b" providerId="ADAL" clId="{44B576CE-7D89-4E36-9C1A-8B64F61248CD}" dt="2020-09-28T13:45:50.082" v="9" actId="931"/>
          <ac:spMkLst>
            <pc:docMk/>
            <pc:sldMk cId="797996203" sldId="261"/>
            <ac:spMk id="3" creationId="{420B679B-9A8C-4A83-A5A5-7AE8E11FAB9F}"/>
          </ac:spMkLst>
        </pc:spChg>
        <pc:picChg chg="add mod">
          <ac:chgData name="Frederik Sølvsten" userId="2a7e5e26-c663-417c-8e32-abd79ecfbe5b" providerId="ADAL" clId="{44B576CE-7D89-4E36-9C1A-8B64F61248CD}" dt="2020-09-28T13:45:51.175" v="11" actId="962"/>
          <ac:picMkLst>
            <pc:docMk/>
            <pc:sldMk cId="797996203" sldId="261"/>
            <ac:picMk id="4" creationId="{B0834274-7BFD-4462-9DA8-A0D5DBE72447}"/>
          </ac:picMkLst>
        </pc:picChg>
      </pc:sldChg>
      <pc:sldChg chg="modSp mod">
        <pc:chgData name="Frederik Sølvsten" userId="2a7e5e26-c663-417c-8e32-abd79ecfbe5b" providerId="ADAL" clId="{44B576CE-7D89-4E36-9C1A-8B64F61248CD}" dt="2020-09-28T13:46:01.469" v="14" actId="1076"/>
        <pc:sldMkLst>
          <pc:docMk/>
          <pc:sldMk cId="2683809273" sldId="262"/>
        </pc:sldMkLst>
        <pc:picChg chg="mod">
          <ac:chgData name="Frederik Sølvsten" userId="2a7e5e26-c663-417c-8e32-abd79ecfbe5b" providerId="ADAL" clId="{44B576CE-7D89-4E36-9C1A-8B64F61248CD}" dt="2020-09-28T13:46:01.469" v="14" actId="1076"/>
          <ac:picMkLst>
            <pc:docMk/>
            <pc:sldMk cId="2683809273" sldId="262"/>
            <ac:picMk id="4" creationId="{A6653E2F-E0E0-4FB1-86E2-7CD4A3273FF5}"/>
          </ac:picMkLst>
        </pc:picChg>
      </pc:sldChg>
      <pc:sldChg chg="modSp mod">
        <pc:chgData name="Frederik Sølvsten" userId="2a7e5e26-c663-417c-8e32-abd79ecfbe5b" providerId="ADAL" clId="{44B576CE-7D89-4E36-9C1A-8B64F61248CD}" dt="2020-09-28T13:46:12.972" v="17" actId="1076"/>
        <pc:sldMkLst>
          <pc:docMk/>
          <pc:sldMk cId="1019998822" sldId="263"/>
        </pc:sldMkLst>
        <pc:picChg chg="mod">
          <ac:chgData name="Frederik Sølvsten" userId="2a7e5e26-c663-417c-8e32-abd79ecfbe5b" providerId="ADAL" clId="{44B576CE-7D89-4E36-9C1A-8B64F61248CD}" dt="2020-09-28T13:46:12.972" v="17" actId="1076"/>
          <ac:picMkLst>
            <pc:docMk/>
            <pc:sldMk cId="1019998822" sldId="263"/>
            <ac:picMk id="7" creationId="{F892494B-139D-4DD3-A281-60362E722C14}"/>
          </ac:picMkLst>
        </pc:picChg>
      </pc:sldChg>
      <pc:sldChg chg="addSp delSp modSp mod">
        <pc:chgData name="Frederik Sølvsten" userId="2a7e5e26-c663-417c-8e32-abd79ecfbe5b" providerId="ADAL" clId="{44B576CE-7D89-4E36-9C1A-8B64F61248CD}" dt="2020-09-28T13:46:23.864" v="21" actId="14100"/>
        <pc:sldMkLst>
          <pc:docMk/>
          <pc:sldMk cId="1512185319" sldId="264"/>
        </pc:sldMkLst>
        <pc:spChg chg="del">
          <ac:chgData name="Frederik Sølvsten" userId="2a7e5e26-c663-417c-8e32-abd79ecfbe5b" providerId="ADAL" clId="{44B576CE-7D89-4E36-9C1A-8B64F61248CD}" dt="2020-09-28T13:46:18.687" v="18" actId="931"/>
          <ac:spMkLst>
            <pc:docMk/>
            <pc:sldMk cId="1512185319" sldId="264"/>
            <ac:spMk id="3" creationId="{DE631E8C-09DD-4F21-B8F8-A9837C915550}"/>
          </ac:spMkLst>
        </pc:spChg>
        <pc:picChg chg="add mod">
          <ac:chgData name="Frederik Sølvsten" userId="2a7e5e26-c663-417c-8e32-abd79ecfbe5b" providerId="ADAL" clId="{44B576CE-7D89-4E36-9C1A-8B64F61248CD}" dt="2020-09-28T13:46:23.864" v="21" actId="14100"/>
          <ac:picMkLst>
            <pc:docMk/>
            <pc:sldMk cId="1512185319" sldId="264"/>
            <ac:picMk id="4" creationId="{69026ED7-6E6B-457D-9E83-3F42B56F1E09}"/>
          </ac:picMkLst>
        </pc:picChg>
      </pc:sldChg>
      <pc:sldChg chg="addSp delSp modSp mod">
        <pc:chgData name="Frederik Sølvsten" userId="2a7e5e26-c663-417c-8e32-abd79ecfbe5b" providerId="ADAL" clId="{44B576CE-7D89-4E36-9C1A-8B64F61248CD}" dt="2020-09-28T13:46:54.236" v="31" actId="1076"/>
        <pc:sldMkLst>
          <pc:docMk/>
          <pc:sldMk cId="4262957634" sldId="265"/>
        </pc:sldMkLst>
        <pc:spChg chg="add del mod">
          <ac:chgData name="Frederik Sølvsten" userId="2a7e5e26-c663-417c-8e32-abd79ecfbe5b" providerId="ADAL" clId="{44B576CE-7D89-4E36-9C1A-8B64F61248CD}" dt="2020-09-28T13:46:49.078" v="27" actId="931"/>
          <ac:spMkLst>
            <pc:docMk/>
            <pc:sldMk cId="4262957634" sldId="265"/>
            <ac:spMk id="5" creationId="{83AE0DA5-938C-489B-BEA5-0AB44825EBA3}"/>
          </ac:spMkLst>
        </pc:spChg>
        <pc:picChg chg="del">
          <ac:chgData name="Frederik Sølvsten" userId="2a7e5e26-c663-417c-8e32-abd79ecfbe5b" providerId="ADAL" clId="{44B576CE-7D89-4E36-9C1A-8B64F61248CD}" dt="2020-09-28T13:46:35.500" v="24" actId="478"/>
          <ac:picMkLst>
            <pc:docMk/>
            <pc:sldMk cId="4262957634" sldId="265"/>
            <ac:picMk id="3" creationId="{71CAC432-CEB8-471B-8E47-D82690988C72}"/>
          </ac:picMkLst>
        </pc:picChg>
        <pc:picChg chg="del">
          <ac:chgData name="Frederik Sølvsten" userId="2a7e5e26-c663-417c-8e32-abd79ecfbe5b" providerId="ADAL" clId="{44B576CE-7D89-4E36-9C1A-8B64F61248CD}" dt="2020-09-28T13:46:28.905" v="22" actId="478"/>
          <ac:picMkLst>
            <pc:docMk/>
            <pc:sldMk cId="4262957634" sldId="265"/>
            <ac:picMk id="4" creationId="{796FC88E-B435-4C58-8373-ED11D4CEA986}"/>
          </ac:picMkLst>
        </pc:picChg>
        <pc:picChg chg="add mod">
          <ac:chgData name="Frederik Sølvsten" userId="2a7e5e26-c663-417c-8e32-abd79ecfbe5b" providerId="ADAL" clId="{44B576CE-7D89-4E36-9C1A-8B64F61248CD}" dt="2020-09-28T13:46:54.236" v="31" actId="1076"/>
          <ac:picMkLst>
            <pc:docMk/>
            <pc:sldMk cId="4262957634" sldId="265"/>
            <ac:picMk id="7" creationId="{7CAA0CD9-9D43-4D3D-969C-F06FDAD613F4}"/>
          </ac:picMkLst>
        </pc:picChg>
      </pc:sldChg>
      <pc:sldChg chg="modSp">
        <pc:chgData name="Frederik Sølvsten" userId="2a7e5e26-c663-417c-8e32-abd79ecfbe5b" providerId="ADAL" clId="{44B576CE-7D89-4E36-9C1A-8B64F61248CD}" dt="2020-09-28T13:47:05.098" v="32" actId="14826"/>
        <pc:sldMkLst>
          <pc:docMk/>
          <pc:sldMk cId="2045798068" sldId="266"/>
        </pc:sldMkLst>
        <pc:picChg chg="mod">
          <ac:chgData name="Frederik Sølvsten" userId="2a7e5e26-c663-417c-8e32-abd79ecfbe5b" providerId="ADAL" clId="{44B576CE-7D89-4E36-9C1A-8B64F61248CD}" dt="2020-09-28T13:47:05.098" v="32" actId="14826"/>
          <ac:picMkLst>
            <pc:docMk/>
            <pc:sldMk cId="2045798068" sldId="266"/>
            <ac:picMk id="4" creationId="{5FD4322D-B82E-4451-A828-0DFDF7462C00}"/>
          </ac:picMkLst>
        </pc:picChg>
      </pc:sldChg>
      <pc:sldChg chg="addSp delSp modSp add del mod">
        <pc:chgData name="Frederik Sølvsten" userId="2a7e5e26-c663-417c-8e32-abd79ecfbe5b" providerId="ADAL" clId="{44B576CE-7D89-4E36-9C1A-8B64F61248CD}" dt="2020-09-28T13:47:12.568" v="35" actId="478"/>
        <pc:sldMkLst>
          <pc:docMk/>
          <pc:sldMk cId="3340343495" sldId="267"/>
        </pc:sldMkLst>
        <pc:spChg chg="add mod">
          <ac:chgData name="Frederik Sølvsten" userId="2a7e5e26-c663-417c-8e32-abd79ecfbe5b" providerId="ADAL" clId="{44B576CE-7D89-4E36-9C1A-8B64F61248CD}" dt="2020-09-28T13:47:12.568" v="35" actId="478"/>
          <ac:spMkLst>
            <pc:docMk/>
            <pc:sldMk cId="3340343495" sldId="267"/>
            <ac:spMk id="3" creationId="{729BD690-9530-4519-820A-5542F0CAFEEF}"/>
          </ac:spMkLst>
        </pc:spChg>
        <pc:picChg chg="del">
          <ac:chgData name="Frederik Sølvsten" userId="2a7e5e26-c663-417c-8e32-abd79ecfbe5b" providerId="ADAL" clId="{44B576CE-7D89-4E36-9C1A-8B64F61248CD}" dt="2020-09-28T13:47:12.568" v="35" actId="478"/>
          <ac:picMkLst>
            <pc:docMk/>
            <pc:sldMk cId="3340343495" sldId="267"/>
            <ac:picMk id="7" creationId="{8DF58DB6-203B-42A4-8B12-0F2DB11814A5}"/>
          </ac:picMkLst>
        </pc:picChg>
      </pc:sldChg>
      <pc:sldChg chg="modSp mod">
        <pc:chgData name="Frederik Sølvsten" userId="2a7e5e26-c663-417c-8e32-abd79ecfbe5b" providerId="ADAL" clId="{44B576CE-7D89-4E36-9C1A-8B64F61248CD}" dt="2020-09-28T13:47:26.196" v="38" actId="1076"/>
        <pc:sldMkLst>
          <pc:docMk/>
          <pc:sldMk cId="3517864943" sldId="268"/>
        </pc:sldMkLst>
        <pc:picChg chg="mod">
          <ac:chgData name="Frederik Sølvsten" userId="2a7e5e26-c663-417c-8e32-abd79ecfbe5b" providerId="ADAL" clId="{44B576CE-7D89-4E36-9C1A-8B64F61248CD}" dt="2020-09-28T13:47:26.196" v="38" actId="1076"/>
          <ac:picMkLst>
            <pc:docMk/>
            <pc:sldMk cId="3517864943" sldId="268"/>
            <ac:picMk id="4" creationId="{F9F380A2-5177-46FF-BA5E-A6DE8F437136}"/>
          </ac:picMkLst>
        </pc:picChg>
      </pc:sldChg>
      <pc:sldChg chg="modSp">
        <pc:chgData name="Frederik Sølvsten" userId="2a7e5e26-c663-417c-8e32-abd79ecfbe5b" providerId="ADAL" clId="{44B576CE-7D89-4E36-9C1A-8B64F61248CD}" dt="2020-09-28T13:47:33.346" v="39" actId="14826"/>
        <pc:sldMkLst>
          <pc:docMk/>
          <pc:sldMk cId="2454150574" sldId="269"/>
        </pc:sldMkLst>
        <pc:picChg chg="mod">
          <ac:chgData name="Frederik Sølvsten" userId="2a7e5e26-c663-417c-8e32-abd79ecfbe5b" providerId="ADAL" clId="{44B576CE-7D89-4E36-9C1A-8B64F61248CD}" dt="2020-09-28T13:47:33.346" v="39" actId="14826"/>
          <ac:picMkLst>
            <pc:docMk/>
            <pc:sldMk cId="2454150574" sldId="269"/>
            <ac:picMk id="7" creationId="{CD3CDA08-3C19-4FC5-9432-DABD42196258}"/>
          </ac:picMkLst>
        </pc:picChg>
      </pc:sldChg>
      <pc:sldChg chg="addSp delSp modSp mod">
        <pc:chgData name="Frederik Sølvsten" userId="2a7e5e26-c663-417c-8e32-abd79ecfbe5b" providerId="ADAL" clId="{44B576CE-7D89-4E36-9C1A-8B64F61248CD}" dt="2020-09-28T13:48:02.942" v="51" actId="14100"/>
        <pc:sldMkLst>
          <pc:docMk/>
          <pc:sldMk cId="1784254867" sldId="270"/>
        </pc:sldMkLst>
        <pc:spChg chg="del">
          <ac:chgData name="Frederik Sølvsten" userId="2a7e5e26-c663-417c-8e32-abd79ecfbe5b" providerId="ADAL" clId="{44B576CE-7D89-4E36-9C1A-8B64F61248CD}" dt="2020-09-28T13:47:45.015" v="40" actId="931"/>
          <ac:spMkLst>
            <pc:docMk/>
            <pc:sldMk cId="1784254867" sldId="270"/>
            <ac:spMk id="6" creationId="{4F29A5F9-3B67-4268-9C94-CBF1B0471092}"/>
          </ac:spMkLst>
        </pc:spChg>
        <pc:picChg chg="add mod">
          <ac:chgData name="Frederik Sølvsten" userId="2a7e5e26-c663-417c-8e32-abd79ecfbe5b" providerId="ADAL" clId="{44B576CE-7D89-4E36-9C1A-8B64F61248CD}" dt="2020-09-28T13:47:58.457" v="49" actId="1076"/>
          <ac:picMkLst>
            <pc:docMk/>
            <pc:sldMk cId="1784254867" sldId="270"/>
            <ac:picMk id="3" creationId="{B01F4A90-E859-4D36-B402-809E64EBE7DD}"/>
          </ac:picMkLst>
        </pc:picChg>
        <pc:picChg chg="add mod">
          <ac:chgData name="Frederik Sølvsten" userId="2a7e5e26-c663-417c-8e32-abd79ecfbe5b" providerId="ADAL" clId="{44B576CE-7D89-4E36-9C1A-8B64F61248CD}" dt="2020-09-28T13:48:02.942" v="51" actId="14100"/>
          <ac:picMkLst>
            <pc:docMk/>
            <pc:sldMk cId="1784254867" sldId="270"/>
            <ac:picMk id="5" creationId="{AC6FFBA4-1D64-42ED-BE18-3A3708933642}"/>
          </ac:picMkLst>
        </pc:picChg>
      </pc:sldChg>
      <pc:sldChg chg="addSp delSp modSp mod">
        <pc:chgData name="Frederik Sølvsten" userId="2a7e5e26-c663-417c-8e32-abd79ecfbe5b" providerId="ADAL" clId="{44B576CE-7D89-4E36-9C1A-8B64F61248CD}" dt="2020-09-28T13:48:15.874" v="53" actId="27614"/>
        <pc:sldMkLst>
          <pc:docMk/>
          <pc:sldMk cId="1961789914" sldId="271"/>
        </pc:sldMkLst>
        <pc:spChg chg="del">
          <ac:chgData name="Frederik Sølvsten" userId="2a7e5e26-c663-417c-8e32-abd79ecfbe5b" providerId="ADAL" clId="{44B576CE-7D89-4E36-9C1A-8B64F61248CD}" dt="2020-09-28T13:48:13.896" v="52" actId="931"/>
          <ac:spMkLst>
            <pc:docMk/>
            <pc:sldMk cId="1961789914" sldId="271"/>
            <ac:spMk id="3" creationId="{4715E61D-27C2-45E4-A518-E09817A44936}"/>
          </ac:spMkLst>
        </pc:spChg>
        <pc:picChg chg="add mod">
          <ac:chgData name="Frederik Sølvsten" userId="2a7e5e26-c663-417c-8e32-abd79ecfbe5b" providerId="ADAL" clId="{44B576CE-7D89-4E36-9C1A-8B64F61248CD}" dt="2020-09-28T13:48:15.874" v="53" actId="27614"/>
          <ac:picMkLst>
            <pc:docMk/>
            <pc:sldMk cId="1961789914" sldId="271"/>
            <ac:picMk id="4" creationId="{8F1530D8-5729-48FE-9DD5-FAFB644EE59C}"/>
          </ac:picMkLst>
        </pc:picChg>
      </pc:sldChg>
      <pc:sldChg chg="modSp mod">
        <pc:chgData name="Frederik Sølvsten" userId="2a7e5e26-c663-417c-8e32-abd79ecfbe5b" providerId="ADAL" clId="{44B576CE-7D89-4E36-9C1A-8B64F61248CD}" dt="2020-09-28T13:48:26.389" v="57" actId="1076"/>
        <pc:sldMkLst>
          <pc:docMk/>
          <pc:sldMk cId="3942271777" sldId="272"/>
        </pc:sldMkLst>
        <pc:picChg chg="mod">
          <ac:chgData name="Frederik Sølvsten" userId="2a7e5e26-c663-417c-8e32-abd79ecfbe5b" providerId="ADAL" clId="{44B576CE-7D89-4E36-9C1A-8B64F61248CD}" dt="2020-09-28T13:48:26.389" v="57" actId="1076"/>
          <ac:picMkLst>
            <pc:docMk/>
            <pc:sldMk cId="3942271777" sldId="272"/>
            <ac:picMk id="4" creationId="{4FB0109C-93FC-4938-B847-E8A324789FC3}"/>
          </ac:picMkLst>
        </pc:picChg>
      </pc:sldChg>
      <pc:sldChg chg="addSp delSp modSp mod">
        <pc:chgData name="Frederik Sølvsten" userId="2a7e5e26-c663-417c-8e32-abd79ecfbe5b" providerId="ADAL" clId="{44B576CE-7D89-4E36-9C1A-8B64F61248CD}" dt="2020-09-28T13:48:33.880" v="58" actId="478"/>
        <pc:sldMkLst>
          <pc:docMk/>
          <pc:sldMk cId="1062240324" sldId="273"/>
        </pc:sldMkLst>
        <pc:spChg chg="add mod">
          <ac:chgData name="Frederik Sølvsten" userId="2a7e5e26-c663-417c-8e32-abd79ecfbe5b" providerId="ADAL" clId="{44B576CE-7D89-4E36-9C1A-8B64F61248CD}" dt="2020-09-28T13:48:33.880" v="58" actId="478"/>
          <ac:spMkLst>
            <pc:docMk/>
            <pc:sldMk cId="1062240324" sldId="273"/>
            <ac:spMk id="3" creationId="{2E201D00-5F1C-443E-AA7D-B6B72BC7601E}"/>
          </ac:spMkLst>
        </pc:spChg>
        <pc:picChg chg="del">
          <ac:chgData name="Frederik Sølvsten" userId="2a7e5e26-c663-417c-8e32-abd79ecfbe5b" providerId="ADAL" clId="{44B576CE-7D89-4E36-9C1A-8B64F61248CD}" dt="2020-09-28T13:48:33.880" v="58" actId="478"/>
          <ac:picMkLst>
            <pc:docMk/>
            <pc:sldMk cId="1062240324" sldId="273"/>
            <ac:picMk id="4" creationId="{3D1D99B2-D277-4005-9455-5A54464A65BD}"/>
          </ac:picMkLst>
        </pc:picChg>
      </pc:sldChg>
      <pc:sldChg chg="modSp">
        <pc:chgData name="Frederik Sølvsten" userId="2a7e5e26-c663-417c-8e32-abd79ecfbe5b" providerId="ADAL" clId="{44B576CE-7D89-4E36-9C1A-8B64F61248CD}" dt="2020-09-28T13:48:46.131" v="59" actId="14826"/>
        <pc:sldMkLst>
          <pc:docMk/>
          <pc:sldMk cId="3559013365" sldId="274"/>
        </pc:sldMkLst>
        <pc:picChg chg="mod">
          <ac:chgData name="Frederik Sølvsten" userId="2a7e5e26-c663-417c-8e32-abd79ecfbe5b" providerId="ADAL" clId="{44B576CE-7D89-4E36-9C1A-8B64F61248CD}" dt="2020-09-28T13:48:46.131" v="59" actId="14826"/>
          <ac:picMkLst>
            <pc:docMk/>
            <pc:sldMk cId="3559013365" sldId="274"/>
            <ac:picMk id="4" creationId="{102D85B0-7710-4BC2-8385-F7EFAB87B7B5}"/>
          </ac:picMkLst>
        </pc:picChg>
      </pc:sldChg>
      <pc:sldChg chg="modSp">
        <pc:chgData name="Frederik Sølvsten" userId="2a7e5e26-c663-417c-8e32-abd79ecfbe5b" providerId="ADAL" clId="{44B576CE-7D89-4E36-9C1A-8B64F61248CD}" dt="2020-09-28T13:48:54.121" v="60" actId="14826"/>
        <pc:sldMkLst>
          <pc:docMk/>
          <pc:sldMk cId="99532168" sldId="275"/>
        </pc:sldMkLst>
        <pc:picChg chg="mod">
          <ac:chgData name="Frederik Sølvsten" userId="2a7e5e26-c663-417c-8e32-abd79ecfbe5b" providerId="ADAL" clId="{44B576CE-7D89-4E36-9C1A-8B64F61248CD}" dt="2020-09-28T13:48:54.121" v="60" actId="14826"/>
          <ac:picMkLst>
            <pc:docMk/>
            <pc:sldMk cId="99532168" sldId="275"/>
            <ac:picMk id="7" creationId="{9F10E002-376C-4E29-ABF5-77F4EFE7BF98}"/>
          </ac:picMkLst>
        </pc:picChg>
      </pc:sldChg>
      <pc:sldChg chg="addSp delSp modSp mod">
        <pc:chgData name="Frederik Sølvsten" userId="2a7e5e26-c663-417c-8e32-abd79ecfbe5b" providerId="ADAL" clId="{44B576CE-7D89-4E36-9C1A-8B64F61248CD}" dt="2020-09-28T13:48:59.801" v="61" actId="478"/>
        <pc:sldMkLst>
          <pc:docMk/>
          <pc:sldMk cId="2830232187" sldId="276"/>
        </pc:sldMkLst>
        <pc:spChg chg="add mod">
          <ac:chgData name="Frederik Sølvsten" userId="2a7e5e26-c663-417c-8e32-abd79ecfbe5b" providerId="ADAL" clId="{44B576CE-7D89-4E36-9C1A-8B64F61248CD}" dt="2020-09-28T13:48:59.801" v="61" actId="478"/>
          <ac:spMkLst>
            <pc:docMk/>
            <pc:sldMk cId="2830232187" sldId="276"/>
            <ac:spMk id="3" creationId="{24701459-3C9F-4082-99EB-7C007EC1AC34}"/>
          </ac:spMkLst>
        </pc:spChg>
        <pc:picChg chg="del">
          <ac:chgData name="Frederik Sølvsten" userId="2a7e5e26-c663-417c-8e32-abd79ecfbe5b" providerId="ADAL" clId="{44B576CE-7D89-4E36-9C1A-8B64F61248CD}" dt="2020-09-28T13:48:59.801" v="61" actId="478"/>
          <ac:picMkLst>
            <pc:docMk/>
            <pc:sldMk cId="2830232187" sldId="276"/>
            <ac:picMk id="4" creationId="{E941D941-2FBD-4252-877A-178D070AF6FE}"/>
          </ac:picMkLst>
        </pc:picChg>
      </pc:sldChg>
      <pc:sldChg chg="addSp delSp modSp mod">
        <pc:chgData name="Frederik Sølvsten" userId="2a7e5e26-c663-417c-8e32-abd79ecfbe5b" providerId="ADAL" clId="{44B576CE-7D89-4E36-9C1A-8B64F61248CD}" dt="2020-09-28T13:49:09.390" v="64" actId="962"/>
        <pc:sldMkLst>
          <pc:docMk/>
          <pc:sldMk cId="4280548404" sldId="277"/>
        </pc:sldMkLst>
        <pc:spChg chg="del">
          <ac:chgData name="Frederik Sølvsten" userId="2a7e5e26-c663-417c-8e32-abd79ecfbe5b" providerId="ADAL" clId="{44B576CE-7D89-4E36-9C1A-8B64F61248CD}" dt="2020-09-28T13:49:08.182" v="62" actId="931"/>
          <ac:spMkLst>
            <pc:docMk/>
            <pc:sldMk cId="4280548404" sldId="277"/>
            <ac:spMk id="5" creationId="{ADAFDEEF-F0B2-43D5-BDFC-67F1195A8D4C}"/>
          </ac:spMkLst>
        </pc:spChg>
        <pc:picChg chg="add mod">
          <ac:chgData name="Frederik Sølvsten" userId="2a7e5e26-c663-417c-8e32-abd79ecfbe5b" providerId="ADAL" clId="{44B576CE-7D89-4E36-9C1A-8B64F61248CD}" dt="2020-09-28T13:49:09.390" v="64" actId="962"/>
          <ac:picMkLst>
            <pc:docMk/>
            <pc:sldMk cId="4280548404" sldId="277"/>
            <ac:picMk id="3" creationId="{40D911B4-974D-41DD-98EA-A2186CBCD801}"/>
          </ac:picMkLst>
        </pc:picChg>
      </pc:sldChg>
      <pc:sldChg chg="del">
        <pc:chgData name="Frederik Sølvsten" userId="2a7e5e26-c663-417c-8e32-abd79ecfbe5b" providerId="ADAL" clId="{44B576CE-7D89-4E36-9C1A-8B64F61248CD}" dt="2020-09-28T13:49:17.201" v="65" actId="47"/>
        <pc:sldMkLst>
          <pc:docMk/>
          <pc:sldMk cId="580238899" sldId="278"/>
        </pc:sldMkLst>
      </pc:sldChg>
    </pc:docChg>
  </pc:docChgLst>
  <pc:docChgLst>
    <pc:chgData name="Frederik Sølvsten" userId="2a7e5e26-c663-417c-8e32-abd79ecfbe5b" providerId="ADAL" clId="{2C2A0ED2-926A-46A0-BC10-288A446839EC}"/>
    <pc:docChg chg="custSel addSld delSld modSld">
      <pc:chgData name="Frederik Sølvsten" userId="2a7e5e26-c663-417c-8e32-abd79ecfbe5b" providerId="ADAL" clId="{2C2A0ED2-926A-46A0-BC10-288A446839EC}" dt="2020-09-28T14:04:20.417" v="65" actId="14100"/>
      <pc:docMkLst>
        <pc:docMk/>
      </pc:docMkLst>
      <pc:sldChg chg="modSp mod">
        <pc:chgData name="Frederik Sølvsten" userId="2a7e5e26-c663-417c-8e32-abd79ecfbe5b" providerId="ADAL" clId="{2C2A0ED2-926A-46A0-BC10-288A446839EC}" dt="2020-09-28T13:58:35.918" v="28" actId="20577"/>
        <pc:sldMkLst>
          <pc:docMk/>
          <pc:sldMk cId="73500117" sldId="257"/>
        </pc:sldMkLst>
        <pc:spChg chg="mod">
          <ac:chgData name="Frederik Sølvsten" userId="2a7e5e26-c663-417c-8e32-abd79ecfbe5b" providerId="ADAL" clId="{2C2A0ED2-926A-46A0-BC10-288A446839EC}" dt="2020-09-28T13:58:35.918" v="28" actId="20577"/>
          <ac:spMkLst>
            <pc:docMk/>
            <pc:sldMk cId="73500117" sldId="257"/>
            <ac:spMk id="5" creationId="{ABA35255-CC78-4029-88CC-A25D697C07CD}"/>
          </ac:spMkLst>
        </pc:spChg>
      </pc:sldChg>
      <pc:sldChg chg="addSp delSp modSp mod">
        <pc:chgData name="Frederik Sølvsten" userId="2a7e5e26-c663-417c-8e32-abd79ecfbe5b" providerId="ADAL" clId="{2C2A0ED2-926A-46A0-BC10-288A446839EC}" dt="2020-09-28T13:59:25.824" v="29" actId="478"/>
        <pc:sldMkLst>
          <pc:docMk/>
          <pc:sldMk cId="1387625587" sldId="258"/>
        </pc:sldMkLst>
        <pc:spChg chg="add mod">
          <ac:chgData name="Frederik Sølvsten" userId="2a7e5e26-c663-417c-8e32-abd79ecfbe5b" providerId="ADAL" clId="{2C2A0ED2-926A-46A0-BC10-288A446839EC}" dt="2020-09-28T13:59:25.824" v="29" actId="478"/>
          <ac:spMkLst>
            <pc:docMk/>
            <pc:sldMk cId="1387625587" sldId="258"/>
            <ac:spMk id="3" creationId="{5234F43D-A2AD-4D7A-B770-4EA20E3ABF5D}"/>
          </ac:spMkLst>
        </pc:spChg>
        <pc:picChg chg="del">
          <ac:chgData name="Frederik Sølvsten" userId="2a7e5e26-c663-417c-8e32-abd79ecfbe5b" providerId="ADAL" clId="{2C2A0ED2-926A-46A0-BC10-288A446839EC}" dt="2020-09-28T13:59:25.824" v="29" actId="478"/>
          <ac:picMkLst>
            <pc:docMk/>
            <pc:sldMk cId="1387625587" sldId="258"/>
            <ac:picMk id="4" creationId="{16DD242A-9F57-4548-B766-17953E2BBAA2}"/>
          </ac:picMkLst>
        </pc:picChg>
      </pc:sldChg>
      <pc:sldChg chg="addSp delSp modSp mod">
        <pc:chgData name="Frederik Sølvsten" userId="2a7e5e26-c663-417c-8e32-abd79ecfbe5b" providerId="ADAL" clId="{2C2A0ED2-926A-46A0-BC10-288A446839EC}" dt="2020-09-28T13:59:28.667" v="30" actId="478"/>
        <pc:sldMkLst>
          <pc:docMk/>
          <pc:sldMk cId="655196769" sldId="260"/>
        </pc:sldMkLst>
        <pc:spChg chg="add mod">
          <ac:chgData name="Frederik Sølvsten" userId="2a7e5e26-c663-417c-8e32-abd79ecfbe5b" providerId="ADAL" clId="{2C2A0ED2-926A-46A0-BC10-288A446839EC}" dt="2020-09-28T13:59:28.667" v="30" actId="478"/>
          <ac:spMkLst>
            <pc:docMk/>
            <pc:sldMk cId="655196769" sldId="260"/>
            <ac:spMk id="3" creationId="{7C8ED076-AC15-4EC8-B8CC-7EE788538529}"/>
          </ac:spMkLst>
        </pc:spChg>
        <pc:picChg chg="del">
          <ac:chgData name="Frederik Sølvsten" userId="2a7e5e26-c663-417c-8e32-abd79ecfbe5b" providerId="ADAL" clId="{2C2A0ED2-926A-46A0-BC10-288A446839EC}" dt="2020-09-28T13:59:28.667" v="30" actId="478"/>
          <ac:picMkLst>
            <pc:docMk/>
            <pc:sldMk cId="655196769" sldId="260"/>
            <ac:picMk id="4" creationId="{AC0F0C52-114B-4ED2-970E-DCB56DAC010B}"/>
          </ac:picMkLst>
        </pc:picChg>
      </pc:sldChg>
      <pc:sldChg chg="modSp mod">
        <pc:chgData name="Frederik Sølvsten" userId="2a7e5e26-c663-417c-8e32-abd79ecfbe5b" providerId="ADAL" clId="{2C2A0ED2-926A-46A0-BC10-288A446839EC}" dt="2020-09-28T13:59:51.402" v="33" actId="14100"/>
        <pc:sldMkLst>
          <pc:docMk/>
          <pc:sldMk cId="797996203" sldId="261"/>
        </pc:sldMkLst>
        <pc:picChg chg="mod">
          <ac:chgData name="Frederik Sølvsten" userId="2a7e5e26-c663-417c-8e32-abd79ecfbe5b" providerId="ADAL" clId="{2C2A0ED2-926A-46A0-BC10-288A446839EC}" dt="2020-09-28T13:59:51.402" v="33" actId="14100"/>
          <ac:picMkLst>
            <pc:docMk/>
            <pc:sldMk cId="797996203" sldId="261"/>
            <ac:picMk id="4" creationId="{B0834274-7BFD-4462-9DA8-A0D5DBE72447}"/>
          </ac:picMkLst>
        </pc:picChg>
      </pc:sldChg>
      <pc:sldChg chg="modSp mod">
        <pc:chgData name="Frederik Sølvsten" userId="2a7e5e26-c663-417c-8e32-abd79ecfbe5b" providerId="ADAL" clId="{2C2A0ED2-926A-46A0-BC10-288A446839EC}" dt="2020-09-28T14:00:06.116" v="36" actId="14100"/>
        <pc:sldMkLst>
          <pc:docMk/>
          <pc:sldMk cId="2683809273" sldId="262"/>
        </pc:sldMkLst>
        <pc:picChg chg="mod">
          <ac:chgData name="Frederik Sølvsten" userId="2a7e5e26-c663-417c-8e32-abd79ecfbe5b" providerId="ADAL" clId="{2C2A0ED2-926A-46A0-BC10-288A446839EC}" dt="2020-09-28T14:00:06.116" v="36" actId="14100"/>
          <ac:picMkLst>
            <pc:docMk/>
            <pc:sldMk cId="2683809273" sldId="262"/>
            <ac:picMk id="4" creationId="{A6653E2F-E0E0-4FB1-86E2-7CD4A3273FF5}"/>
          </ac:picMkLst>
        </pc:picChg>
      </pc:sldChg>
      <pc:sldChg chg="modSp mod">
        <pc:chgData name="Frederik Sølvsten" userId="2a7e5e26-c663-417c-8e32-abd79ecfbe5b" providerId="ADAL" clId="{2C2A0ED2-926A-46A0-BC10-288A446839EC}" dt="2020-09-28T14:00:31.283" v="39" actId="14100"/>
        <pc:sldMkLst>
          <pc:docMk/>
          <pc:sldMk cId="1019998822" sldId="263"/>
        </pc:sldMkLst>
        <pc:picChg chg="mod">
          <ac:chgData name="Frederik Sølvsten" userId="2a7e5e26-c663-417c-8e32-abd79ecfbe5b" providerId="ADAL" clId="{2C2A0ED2-926A-46A0-BC10-288A446839EC}" dt="2020-09-28T14:00:31.283" v="39" actId="14100"/>
          <ac:picMkLst>
            <pc:docMk/>
            <pc:sldMk cId="1019998822" sldId="263"/>
            <ac:picMk id="7" creationId="{F892494B-139D-4DD3-A281-60362E722C14}"/>
          </ac:picMkLst>
        </pc:picChg>
      </pc:sldChg>
      <pc:sldChg chg="del">
        <pc:chgData name="Frederik Sølvsten" userId="2a7e5e26-c663-417c-8e32-abd79ecfbe5b" providerId="ADAL" clId="{2C2A0ED2-926A-46A0-BC10-288A446839EC}" dt="2020-09-28T14:00:47.689" v="40" actId="47"/>
        <pc:sldMkLst>
          <pc:docMk/>
          <pc:sldMk cId="1512185319" sldId="264"/>
        </pc:sldMkLst>
      </pc:sldChg>
      <pc:sldChg chg="addSp delSp modSp mod">
        <pc:chgData name="Frederik Sølvsten" userId="2a7e5e26-c663-417c-8e32-abd79ecfbe5b" providerId="ADAL" clId="{2C2A0ED2-926A-46A0-BC10-288A446839EC}" dt="2020-09-28T14:00:54.708" v="41" actId="478"/>
        <pc:sldMkLst>
          <pc:docMk/>
          <pc:sldMk cId="4262957634" sldId="265"/>
        </pc:sldMkLst>
        <pc:spChg chg="add mod">
          <ac:chgData name="Frederik Sølvsten" userId="2a7e5e26-c663-417c-8e32-abd79ecfbe5b" providerId="ADAL" clId="{2C2A0ED2-926A-46A0-BC10-288A446839EC}" dt="2020-09-28T14:00:54.708" v="41" actId="478"/>
          <ac:spMkLst>
            <pc:docMk/>
            <pc:sldMk cId="4262957634" sldId="265"/>
            <ac:spMk id="3" creationId="{DEFCD12F-D876-487D-8B10-CB0AC85FC597}"/>
          </ac:spMkLst>
        </pc:spChg>
        <pc:picChg chg="del">
          <ac:chgData name="Frederik Sølvsten" userId="2a7e5e26-c663-417c-8e32-abd79ecfbe5b" providerId="ADAL" clId="{2C2A0ED2-926A-46A0-BC10-288A446839EC}" dt="2020-09-28T14:00:54.708" v="41" actId="478"/>
          <ac:picMkLst>
            <pc:docMk/>
            <pc:sldMk cId="4262957634" sldId="265"/>
            <ac:picMk id="7" creationId="{7CAA0CD9-9D43-4D3D-969C-F06FDAD613F4}"/>
          </ac:picMkLst>
        </pc:picChg>
      </pc:sldChg>
      <pc:sldChg chg="modSp mod">
        <pc:chgData name="Frederik Sølvsten" userId="2a7e5e26-c663-417c-8e32-abd79ecfbe5b" providerId="ADAL" clId="{2C2A0ED2-926A-46A0-BC10-288A446839EC}" dt="2020-09-28T14:01:10.306" v="44" actId="1076"/>
        <pc:sldMkLst>
          <pc:docMk/>
          <pc:sldMk cId="2045798068" sldId="266"/>
        </pc:sldMkLst>
        <pc:picChg chg="mod">
          <ac:chgData name="Frederik Sølvsten" userId="2a7e5e26-c663-417c-8e32-abd79ecfbe5b" providerId="ADAL" clId="{2C2A0ED2-926A-46A0-BC10-288A446839EC}" dt="2020-09-28T14:01:10.306" v="44" actId="1076"/>
          <ac:picMkLst>
            <pc:docMk/>
            <pc:sldMk cId="2045798068" sldId="266"/>
            <ac:picMk id="4" creationId="{5FD4322D-B82E-4451-A828-0DFDF7462C00}"/>
          </ac:picMkLst>
        </pc:picChg>
      </pc:sldChg>
      <pc:sldChg chg="new del">
        <pc:chgData name="Frederik Sølvsten" userId="2a7e5e26-c663-417c-8e32-abd79ecfbe5b" providerId="ADAL" clId="{2C2A0ED2-926A-46A0-BC10-288A446839EC}" dt="2020-09-28T14:01:22.578" v="46" actId="47"/>
        <pc:sldMkLst>
          <pc:docMk/>
          <pc:sldMk cId="537757171" sldId="267"/>
        </pc:sldMkLst>
      </pc:sldChg>
      <pc:sldChg chg="modSp add">
        <pc:chgData name="Frederik Sølvsten" userId="2a7e5e26-c663-417c-8e32-abd79ecfbe5b" providerId="ADAL" clId="{2C2A0ED2-926A-46A0-BC10-288A446839EC}" dt="2020-09-28T14:02:27.167" v="51" actId="14826"/>
        <pc:sldMkLst>
          <pc:docMk/>
          <pc:sldMk cId="4146561328" sldId="267"/>
        </pc:sldMkLst>
        <pc:picChg chg="mod">
          <ac:chgData name="Frederik Sølvsten" userId="2a7e5e26-c663-417c-8e32-abd79ecfbe5b" providerId="ADAL" clId="{2C2A0ED2-926A-46A0-BC10-288A446839EC}" dt="2020-09-28T14:02:27.167" v="51" actId="14826"/>
          <ac:picMkLst>
            <pc:docMk/>
            <pc:sldMk cId="4146561328" sldId="267"/>
            <ac:picMk id="4" creationId="{5FD4322D-B82E-4451-A828-0DFDF7462C00}"/>
          </ac:picMkLst>
        </pc:picChg>
      </pc:sldChg>
      <pc:sldChg chg="modSp add mod">
        <pc:chgData name="Frederik Sølvsten" userId="2a7e5e26-c663-417c-8e32-abd79ecfbe5b" providerId="ADAL" clId="{2C2A0ED2-926A-46A0-BC10-288A446839EC}" dt="2020-09-28T14:02:39.763" v="54" actId="1076"/>
        <pc:sldMkLst>
          <pc:docMk/>
          <pc:sldMk cId="3661163458" sldId="268"/>
        </pc:sldMkLst>
        <pc:picChg chg="mod">
          <ac:chgData name="Frederik Sølvsten" userId="2a7e5e26-c663-417c-8e32-abd79ecfbe5b" providerId="ADAL" clId="{2C2A0ED2-926A-46A0-BC10-288A446839EC}" dt="2020-09-28T14:02:39.763" v="54" actId="1076"/>
          <ac:picMkLst>
            <pc:docMk/>
            <pc:sldMk cId="3661163458" sldId="268"/>
            <ac:picMk id="4" creationId="{5FD4322D-B82E-4451-A828-0DFDF7462C00}"/>
          </ac:picMkLst>
        </pc:picChg>
      </pc:sldChg>
      <pc:sldChg chg="modSp add mod">
        <pc:chgData name="Frederik Sølvsten" userId="2a7e5e26-c663-417c-8e32-abd79ecfbe5b" providerId="ADAL" clId="{2C2A0ED2-926A-46A0-BC10-288A446839EC}" dt="2020-09-28T14:02:54.028" v="57" actId="1076"/>
        <pc:sldMkLst>
          <pc:docMk/>
          <pc:sldMk cId="3609687300" sldId="269"/>
        </pc:sldMkLst>
        <pc:picChg chg="mod">
          <ac:chgData name="Frederik Sølvsten" userId="2a7e5e26-c663-417c-8e32-abd79ecfbe5b" providerId="ADAL" clId="{2C2A0ED2-926A-46A0-BC10-288A446839EC}" dt="2020-09-28T14:02:54.028" v="57" actId="1076"/>
          <ac:picMkLst>
            <pc:docMk/>
            <pc:sldMk cId="3609687300" sldId="269"/>
            <ac:picMk id="4" creationId="{5FD4322D-B82E-4451-A828-0DFDF7462C00}"/>
          </ac:picMkLst>
        </pc:picChg>
      </pc:sldChg>
      <pc:sldChg chg="modSp add mod">
        <pc:chgData name="Frederik Sølvsten" userId="2a7e5e26-c663-417c-8e32-abd79ecfbe5b" providerId="ADAL" clId="{2C2A0ED2-926A-46A0-BC10-288A446839EC}" dt="2020-09-28T14:03:04.418" v="60" actId="1076"/>
        <pc:sldMkLst>
          <pc:docMk/>
          <pc:sldMk cId="99112998" sldId="270"/>
        </pc:sldMkLst>
        <pc:picChg chg="mod">
          <ac:chgData name="Frederik Sølvsten" userId="2a7e5e26-c663-417c-8e32-abd79ecfbe5b" providerId="ADAL" clId="{2C2A0ED2-926A-46A0-BC10-288A446839EC}" dt="2020-09-28T14:03:04.418" v="60" actId="1076"/>
          <ac:picMkLst>
            <pc:docMk/>
            <pc:sldMk cId="99112998" sldId="270"/>
            <ac:picMk id="4" creationId="{5FD4322D-B82E-4451-A828-0DFDF7462C00}"/>
          </ac:picMkLst>
        </pc:picChg>
      </pc:sldChg>
      <pc:sldChg chg="modSp add">
        <pc:chgData name="Frederik Sølvsten" userId="2a7e5e26-c663-417c-8e32-abd79ecfbe5b" providerId="ADAL" clId="{2C2A0ED2-926A-46A0-BC10-288A446839EC}" dt="2020-09-28T14:04:08.963" v="63" actId="14826"/>
        <pc:sldMkLst>
          <pc:docMk/>
          <pc:sldMk cId="2403754852" sldId="271"/>
        </pc:sldMkLst>
        <pc:picChg chg="mod">
          <ac:chgData name="Frederik Sølvsten" userId="2a7e5e26-c663-417c-8e32-abd79ecfbe5b" providerId="ADAL" clId="{2C2A0ED2-926A-46A0-BC10-288A446839EC}" dt="2020-09-28T14:04:08.963" v="63" actId="14826"/>
          <ac:picMkLst>
            <pc:docMk/>
            <pc:sldMk cId="2403754852" sldId="271"/>
            <ac:picMk id="4" creationId="{5FD4322D-B82E-4451-A828-0DFDF7462C00}"/>
          </ac:picMkLst>
        </pc:picChg>
      </pc:sldChg>
      <pc:sldChg chg="modSp add mod">
        <pc:chgData name="Frederik Sølvsten" userId="2a7e5e26-c663-417c-8e32-abd79ecfbe5b" providerId="ADAL" clId="{2C2A0ED2-926A-46A0-BC10-288A446839EC}" dt="2020-09-28T14:04:20.417" v="65" actId="14100"/>
        <pc:sldMkLst>
          <pc:docMk/>
          <pc:sldMk cId="3719161881" sldId="272"/>
        </pc:sldMkLst>
        <pc:picChg chg="mod">
          <ac:chgData name="Frederik Sølvsten" userId="2a7e5e26-c663-417c-8e32-abd79ecfbe5b" providerId="ADAL" clId="{2C2A0ED2-926A-46A0-BC10-288A446839EC}" dt="2020-09-28T14:04:20.417" v="65" actId="14100"/>
          <ac:picMkLst>
            <pc:docMk/>
            <pc:sldMk cId="3719161881" sldId="272"/>
            <ac:picMk id="4" creationId="{5FD4322D-B82E-4451-A828-0DFDF7462C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87B5A4-905B-B242-A237-81E2CE098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B48D2A9-9F05-FE47-83E2-1E64ED46A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0110ECB-3063-1047-A87F-75403C91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6617FF-8A08-1A44-8926-D0DB9D5252EA}" type="datetimeFigureOut">
              <a:rPr lang="da-DK" smtClean="0"/>
              <a:t>28-09-2020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6B5239B-A481-1B45-96D1-2FB201ECB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C5CFE8-4C73-CD41-8D17-528830380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04049D-33CD-C841-B311-84BEFFBFEA2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8064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14D533-2779-924B-A800-8158C0B21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BBC7179-D268-0A46-BC79-657CD02380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616BA8E-842C-D04D-B10D-0AE7D6858F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6617FF-8A08-1A44-8926-D0DB9D5252EA}" type="datetimeFigureOut">
              <a:rPr lang="da-DK" smtClean="0"/>
              <a:t>28-09-2020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0CCFF92-FF14-7445-90E3-9396A4A61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DF52465-4824-344C-B6FF-C68A89130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04049D-33CD-C841-B311-84BEFFBFEA2F}" type="slidenum">
              <a:rPr lang="da-DK" smtClean="0"/>
              <a:t>‹nr.›</a:t>
            </a:fld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24D4F4D4-E83C-4577-9CF1-5D3ADE8DCA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1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35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11D2C2EE-2CAC-564B-BA53-D28174A099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D282436-CAEF-9746-BA26-2131A6BE40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35A823F-8B73-C441-9FAD-39B1A546DF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6617FF-8A08-1A44-8926-D0DB9D5252EA}" type="datetimeFigureOut">
              <a:rPr lang="da-DK" smtClean="0"/>
              <a:t>28-09-2020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1BD29FB-917A-EA49-990B-484E42493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3CFF934-7F9A-7849-A8A7-4FCCA71C3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04049D-33CD-C841-B311-84BEFFBFEA2F}" type="slidenum">
              <a:rPr lang="da-DK" smtClean="0"/>
              <a:t>‹nr.›</a:t>
            </a:fld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242B6EF6-B89D-401D-AA2D-046D6A6BF7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1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57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B590186D-17A1-4BFC-B9EA-5307C10E2E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1659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939030-D909-D940-90DB-ABB9A65FE6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Titel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CE4021F-EC90-4843-99BA-995CD6E6E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A4632C4-3409-1D4F-87C7-2823CCDCAB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6617FF-8A08-1A44-8926-D0DB9D5252EA}" type="datetimeFigureOut">
              <a:rPr lang="da-DK" smtClean="0"/>
              <a:t>28-09-2020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7A78CA6-0942-B948-BD55-8B335ED40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www.voresverdenshistorie.dk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EE83670-5FCE-0A4F-B048-2E663D414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04049D-33CD-C841-B311-84BEFFBFEA2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8294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2341BB-5C99-474E-8CFF-5579FA056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56F0C03-0189-2149-8ADC-BAB63AAAA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FC76103-ADFF-774A-9718-508CF50492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6617FF-8A08-1A44-8926-D0DB9D5252EA}" type="datetimeFigureOut">
              <a:rPr lang="da-DK" smtClean="0"/>
              <a:t>28-09-2020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2726DD2-728F-C34B-A914-0BAFE4443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49B6C4-19BE-F047-8E18-3A056CD50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04049D-33CD-C841-B311-84BEFFBFEA2F}" type="slidenum">
              <a:rPr lang="da-DK" smtClean="0"/>
              <a:t>‹nr.›</a:t>
            </a:fld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7F546BC2-7424-4383-AF5C-E2947F30E6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1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43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BF3076-F470-6E41-BEDC-781E003B5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D59050B-D852-D642-9D33-7392244F9C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92EF973-CE6E-5A4B-8FEF-4EDA9CCE6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C7D4888-56D1-5D46-88B6-DCDA5E9F0B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6617FF-8A08-1A44-8926-D0DB9D5252EA}" type="datetimeFigureOut">
              <a:rPr lang="da-DK" smtClean="0"/>
              <a:t>28-09-2020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6C83FBF-5CEA-E348-8D1B-D084D8B3E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B65A16C-8071-3342-84EC-AECF839B9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04049D-33CD-C841-B311-84BEFFBFEA2F}" type="slidenum">
              <a:rPr lang="da-DK" smtClean="0"/>
              <a:t>‹nr.›</a:t>
            </a:fld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845B33F2-48E2-47F4-9B2C-5DCE96B62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1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032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F6351C-5F71-BA44-9AD2-DE1B76605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AF5C582-6B9B-B046-BB33-8765308DD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0EFDC79-B7CA-C14D-8C1E-1A944B937D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F3BA2E5-B851-D943-8DF3-80BFB91DD1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3AF3CE52-F000-2C43-918C-4FE232AC93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15C9E9DC-EC0D-8842-8554-D98FA7B678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6617FF-8A08-1A44-8926-D0DB9D5252EA}" type="datetimeFigureOut">
              <a:rPr lang="da-DK" smtClean="0"/>
              <a:t>28-09-2020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4D126A2D-49FD-604C-B58C-52A4DBBD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E62BF51-7633-E04B-BA45-6BF79E63D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04049D-33CD-C841-B311-84BEFFBFEA2F}" type="slidenum">
              <a:rPr lang="da-DK" smtClean="0"/>
              <a:t>‹nr.›</a:t>
            </a:fld>
            <a:endParaRPr lang="da-DK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C9600A1E-F522-4D35-9C1F-AAA9FA5EC5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1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12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CD021B-E591-664A-8506-C6771D480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2600877-762E-B145-8632-9EFE119810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6617FF-8A08-1A44-8926-D0DB9D5252EA}" type="datetimeFigureOut">
              <a:rPr lang="da-DK" smtClean="0"/>
              <a:t>28-09-2020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B1612F-2C04-724A-80D8-A1549C994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33E6D04-0640-EF45-922F-5526CA361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04049D-33CD-C841-B311-84BEFFBFEA2F}" type="slidenum">
              <a:rPr lang="da-DK" smtClean="0"/>
              <a:t>‹nr.›</a:t>
            </a:fld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1FD6A541-ACEC-4BD8-9760-FF53EE8FA4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1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84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14A41691-A842-AC4E-9177-3C1385EF39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6617FF-8A08-1A44-8926-D0DB9D5252EA}" type="datetimeFigureOut">
              <a:rPr lang="da-DK" smtClean="0"/>
              <a:t>28-09-2020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859CED2C-B2B5-124B-A110-F5E03B66C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C195068-B77D-164D-A1C0-F2289228B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04049D-33CD-C841-B311-84BEFFBFEA2F}" type="slidenum">
              <a:rPr lang="da-DK" smtClean="0"/>
              <a:t>‹nr.›</a:t>
            </a:fld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9F4BB2FD-6E60-4B94-8C94-518C0F983F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1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43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3B3205-9A3E-B047-AE3C-6591573E5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9767BB8-A7D8-C24C-907E-5D82EAA68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E73535C-DC84-A24B-A4D3-48587EEAC8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3284A6C-6190-294F-A1A8-1741245863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6617FF-8A08-1A44-8926-D0DB9D5252EA}" type="datetimeFigureOut">
              <a:rPr lang="da-DK" smtClean="0"/>
              <a:t>28-09-2020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00C2691-1369-F347-ACA1-A73DB3BD2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596E1E2-E88D-CC46-9370-D950E81A4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04049D-33CD-C841-B311-84BEFFBFEA2F}" type="slidenum">
              <a:rPr lang="da-DK" smtClean="0"/>
              <a:t>‹nr.›</a:t>
            </a:fld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7AD717C1-7E1B-4534-903D-FEC0DB299D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1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131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E57BFA-378B-934A-81D6-C56FF8B10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3E864F0E-F838-DF4B-87FD-395326DA8E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F932403-7324-C041-BDBF-3790C6FF68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722D57F-287C-6048-87A6-A7FE7861CD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6617FF-8A08-1A44-8926-D0DB9D5252EA}" type="datetimeFigureOut">
              <a:rPr lang="da-DK" smtClean="0"/>
              <a:t>28-09-2020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3BF9AE3-4CA8-FA44-B843-CC9B80C6C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8EB94F6-6431-9945-9705-D41A8D186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04049D-33CD-C841-B311-84BEFFBFEA2F}" type="slidenum">
              <a:rPr lang="da-DK" smtClean="0"/>
              <a:t>‹nr.›</a:t>
            </a:fld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D636CE0E-90A7-4571-A3F0-3F83706C8E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1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06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F155C657-8D87-9940-9502-7AFECB5C8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8BD574C-9F0E-B945-98EF-59E06D6815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5F9FC64-B69E-9148-8D16-88A2BA1FE6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dirty="0"/>
              <a:t>www.voresverdenshistorie.dk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3139324C-E477-4A37-A456-F7ED1A6D4FB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141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367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BA35255-CC78-4029-88CC-A25D697C07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Tiden efter den kolde krig</a:t>
            </a:r>
          </a:p>
        </p:txBody>
      </p:sp>
      <p:sp>
        <p:nvSpPr>
          <p:cNvPr id="6" name="Undertitel 5">
            <a:extLst>
              <a:ext uri="{FF2B5EF4-FFF2-40B4-BE49-F238E27FC236}">
                <a16:creationId xmlns:a16="http://schemas.microsoft.com/office/drawing/2014/main" id="{5D8B483A-ECBF-46E2-A0F7-7302ADE523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Peter Frederiksen: </a:t>
            </a:r>
            <a:r>
              <a:rPr lang="da-DK" i="1" dirty="0"/>
              <a:t>Vores verdenshistorie 3</a:t>
            </a:r>
            <a:r>
              <a:rPr lang="da-DK" dirty="0"/>
              <a:t>, Columbus 2020</a:t>
            </a:r>
          </a:p>
        </p:txBody>
      </p:sp>
    </p:spTree>
    <p:extLst>
      <p:ext uri="{BB962C8B-B14F-4D97-AF65-F5344CB8AC3E}">
        <p14:creationId xmlns:p14="http://schemas.microsoft.com/office/powerpoint/2010/main" val="73500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 descr="Et billede, der indeholder kort&#10;&#10;Automatisk genereret beskrivelse">
            <a:extLst>
              <a:ext uri="{FF2B5EF4-FFF2-40B4-BE49-F238E27FC236}">
                <a16:creationId xmlns:a16="http://schemas.microsoft.com/office/drawing/2014/main" id="{79446257-93BF-4AFC-A865-26F8F0403A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8798" y="1825625"/>
            <a:ext cx="7454403" cy="4351338"/>
          </a:xfrm>
        </p:spPr>
      </p:pic>
    </p:spTree>
    <p:extLst>
      <p:ext uri="{BB962C8B-B14F-4D97-AF65-F5344CB8AC3E}">
        <p14:creationId xmlns:p14="http://schemas.microsoft.com/office/powerpoint/2010/main" val="1387625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277760AE-210E-4710-A12B-A0CC40003E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904492" y="1937671"/>
            <a:ext cx="5021155" cy="2722561"/>
          </a:xfrm>
        </p:spPr>
      </p:pic>
      <p:pic>
        <p:nvPicPr>
          <p:cNvPr id="3" name="Billede 2" descr="Et billede, der indeholder kort&#10;&#10;Automatisk genereret beskrivelse">
            <a:extLst>
              <a:ext uri="{FF2B5EF4-FFF2-40B4-BE49-F238E27FC236}">
                <a16:creationId xmlns:a16="http://schemas.microsoft.com/office/drawing/2014/main" id="{08C63D76-1912-4724-9F15-B515D4D37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6354" y="1937671"/>
            <a:ext cx="5317084" cy="282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196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VH_skabelon" id="{18FC0A38-D968-444D-A979-A4089818A80E}" vid="{400887B5-5FCE-460F-B90E-DFC61084F9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VVH_1.2</Template>
  <TotalTime>37</TotalTime>
  <Words>14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Office-tema</vt:lpstr>
      <vt:lpstr>Tiden efter den kolde krig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Antikkens Grækenland</dc:title>
  <dc:creator>Frederik Sølvsten</dc:creator>
  <cp:lastModifiedBy>Frederik Sølvsten</cp:lastModifiedBy>
  <cp:revision>3</cp:revision>
  <dcterms:created xsi:type="dcterms:W3CDTF">2019-12-18T14:22:11Z</dcterms:created>
  <dcterms:modified xsi:type="dcterms:W3CDTF">2020-09-28T14:09:28Z</dcterms:modified>
</cp:coreProperties>
</file>