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19-12-2019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Romerriget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r>
              <a:rPr lang="da-DK" i="1" dirty="0"/>
              <a:t>Vores verdenshistorie 1</a:t>
            </a:r>
            <a:r>
              <a:rPr lang="da-DK" dirty="0"/>
              <a:t>, 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ort&#10;&#10;Automatisk genereret beskrivelse">
            <a:extLst>
              <a:ext uri="{FF2B5EF4-FFF2-40B4-BE49-F238E27FC236}">
                <a16:creationId xmlns:a16="http://schemas.microsoft.com/office/drawing/2014/main" id="{89309756-42D7-462B-831D-437D1EC4C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43881"/>
            <a:ext cx="7620000" cy="4314825"/>
          </a:xfrm>
        </p:spPr>
      </p:pic>
    </p:spTree>
    <p:extLst>
      <p:ext uri="{BB962C8B-B14F-4D97-AF65-F5344CB8AC3E}">
        <p14:creationId xmlns:p14="http://schemas.microsoft.com/office/powerpoint/2010/main" val="375912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0A1CBE17-0635-4A38-8375-2CD91F24F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836" y="1825625"/>
            <a:ext cx="7024328" cy="4351338"/>
          </a:xfrm>
        </p:spPr>
      </p:pic>
    </p:spTree>
    <p:extLst>
      <p:ext uri="{BB962C8B-B14F-4D97-AF65-F5344CB8AC3E}">
        <p14:creationId xmlns:p14="http://schemas.microsoft.com/office/powerpoint/2010/main" val="98992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26AA6B9D-7240-418D-A53D-2F9400E35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117" y="1825625"/>
            <a:ext cx="8359765" cy="4351338"/>
          </a:xfrm>
        </p:spPr>
      </p:pic>
    </p:spTree>
    <p:extLst>
      <p:ext uri="{BB962C8B-B14F-4D97-AF65-F5344CB8AC3E}">
        <p14:creationId xmlns:p14="http://schemas.microsoft.com/office/powerpoint/2010/main" val="2584620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idder, pige, kvinde, gruppe&#10;&#10;Automatisk genereret beskrivelse">
            <a:extLst>
              <a:ext uri="{FF2B5EF4-FFF2-40B4-BE49-F238E27FC236}">
                <a16:creationId xmlns:a16="http://schemas.microsoft.com/office/drawing/2014/main" id="{1AF1894A-BC06-4DDD-9407-3A2FACCB6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39119"/>
            <a:ext cx="7620000" cy="4324350"/>
          </a:xfrm>
        </p:spPr>
      </p:pic>
    </p:spTree>
    <p:extLst>
      <p:ext uri="{BB962C8B-B14F-4D97-AF65-F5344CB8AC3E}">
        <p14:creationId xmlns:p14="http://schemas.microsoft.com/office/powerpoint/2010/main" val="4089456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1C17B310-1491-41E9-95F0-688191D2D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037" y="1825625"/>
            <a:ext cx="8581925" cy="4351338"/>
          </a:xfrm>
        </p:spPr>
      </p:pic>
    </p:spTree>
    <p:extLst>
      <p:ext uri="{BB962C8B-B14F-4D97-AF65-F5344CB8AC3E}">
        <p14:creationId xmlns:p14="http://schemas.microsoft.com/office/powerpoint/2010/main" val="126864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indendørs, møbler, foto, gammel&#10;&#10;Automatisk genereret beskrivelse">
            <a:extLst>
              <a:ext uri="{FF2B5EF4-FFF2-40B4-BE49-F238E27FC236}">
                <a16:creationId xmlns:a16="http://schemas.microsoft.com/office/drawing/2014/main" id="{F47D87E7-A242-42BA-AC57-0277E9942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31" y="1825625"/>
            <a:ext cx="5830938" cy="4351338"/>
          </a:xfrm>
        </p:spPr>
      </p:pic>
    </p:spTree>
    <p:extLst>
      <p:ext uri="{BB962C8B-B14F-4D97-AF65-F5344CB8AC3E}">
        <p14:creationId xmlns:p14="http://schemas.microsoft.com/office/powerpoint/2010/main" val="825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AC0844D6-81A0-4983-B968-141E9238C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904" y="1825625"/>
            <a:ext cx="6540192" cy="4351338"/>
          </a:xfrm>
        </p:spPr>
      </p:pic>
    </p:spTree>
    <p:extLst>
      <p:ext uri="{BB962C8B-B14F-4D97-AF65-F5344CB8AC3E}">
        <p14:creationId xmlns:p14="http://schemas.microsoft.com/office/powerpoint/2010/main" val="1561975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foto, kasse, gammel, bygning&#10;&#10;Automatisk genereret beskrivelse">
            <a:extLst>
              <a:ext uri="{FF2B5EF4-FFF2-40B4-BE49-F238E27FC236}">
                <a16:creationId xmlns:a16="http://schemas.microsoft.com/office/drawing/2014/main" id="{7A865E1B-BB9E-42D5-9503-AC9AB567E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267744"/>
            <a:ext cx="7620000" cy="3467100"/>
          </a:xfrm>
        </p:spPr>
      </p:pic>
    </p:spTree>
    <p:extLst>
      <p:ext uri="{BB962C8B-B14F-4D97-AF65-F5344CB8AC3E}">
        <p14:creationId xmlns:p14="http://schemas.microsoft.com/office/powerpoint/2010/main" val="1694410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124AADD-E97E-4757-9755-BA036BEB2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464" y="1623992"/>
            <a:ext cx="4924926" cy="4931066"/>
          </a:xfrm>
        </p:spPr>
      </p:pic>
    </p:spTree>
    <p:extLst>
      <p:ext uri="{BB962C8B-B14F-4D97-AF65-F5344CB8AC3E}">
        <p14:creationId xmlns:p14="http://schemas.microsoft.com/office/powerpoint/2010/main" val="3529956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mpel, bygning, stor, sidder&#10;&#10;Automatisk genereret beskrivelse">
            <a:extLst>
              <a:ext uri="{FF2B5EF4-FFF2-40B4-BE49-F238E27FC236}">
                <a16:creationId xmlns:a16="http://schemas.microsoft.com/office/drawing/2014/main" id="{10714A29-0C40-436C-A0F7-5997D0F88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418" y="1881772"/>
            <a:ext cx="3484554" cy="4351338"/>
          </a:xfrm>
        </p:spPr>
      </p:pic>
      <p:pic>
        <p:nvPicPr>
          <p:cNvPr id="6" name="Billede 5" descr="Et billede, der indeholder udendørs, vand, vandløb, bro&#10;&#10;Automatisk genereret beskrivelse">
            <a:extLst>
              <a:ext uri="{FF2B5EF4-FFF2-40B4-BE49-F238E27FC236}">
                <a16:creationId xmlns:a16="http://schemas.microsoft.com/office/drawing/2014/main" id="{1C0DED94-B1C4-419F-B547-E0420099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36" y="2358587"/>
            <a:ext cx="5099748" cy="339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ygning, udendørs, græs, gammel&#10;&#10;Automatisk genereret beskrivelse">
            <a:extLst>
              <a:ext uri="{FF2B5EF4-FFF2-40B4-BE49-F238E27FC236}">
                <a16:creationId xmlns:a16="http://schemas.microsoft.com/office/drawing/2014/main" id="{A5B07BD8-B47D-457D-9891-D42CC86C8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935" y="1825625"/>
            <a:ext cx="5792130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person, bygning, kvinde, opbevarer&#10;&#10;Automatisk genereret beskrivelse">
            <a:extLst>
              <a:ext uri="{FF2B5EF4-FFF2-40B4-BE49-F238E27FC236}">
                <a16:creationId xmlns:a16="http://schemas.microsoft.com/office/drawing/2014/main" id="{EA595A86-E00A-40E0-8685-E6EB56125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7967" y="1825625"/>
            <a:ext cx="2896065" cy="4351338"/>
          </a:xfrm>
        </p:spPr>
      </p:pic>
    </p:spTree>
    <p:extLst>
      <p:ext uri="{BB962C8B-B14F-4D97-AF65-F5344CB8AC3E}">
        <p14:creationId xmlns:p14="http://schemas.microsoft.com/office/powerpoint/2010/main" val="1351550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ygning, hund, sidder, mand&#10;&#10;Automatisk genereret beskrivelse">
            <a:extLst>
              <a:ext uri="{FF2B5EF4-FFF2-40B4-BE49-F238E27FC236}">
                <a16:creationId xmlns:a16="http://schemas.microsoft.com/office/drawing/2014/main" id="{8611180C-FE28-4B39-BD78-4EFD9CEF5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228" y="1825625"/>
            <a:ext cx="2825544" cy="4351338"/>
          </a:xfrm>
        </p:spPr>
      </p:pic>
    </p:spTree>
    <p:extLst>
      <p:ext uri="{BB962C8B-B14F-4D97-AF65-F5344CB8AC3E}">
        <p14:creationId xmlns:p14="http://schemas.microsoft.com/office/powerpoint/2010/main" val="148621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92FA88BB-CD3A-44FB-955C-356855E47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641" y="1825625"/>
            <a:ext cx="6668717" cy="4351338"/>
          </a:xfrm>
        </p:spPr>
      </p:pic>
    </p:spTree>
    <p:extLst>
      <p:ext uri="{BB962C8B-B14F-4D97-AF65-F5344CB8AC3E}">
        <p14:creationId xmlns:p14="http://schemas.microsoft.com/office/powerpoint/2010/main" val="48021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og, tekst, mand, forside&#10;&#10;Automatisk genereret beskrivelse">
            <a:extLst>
              <a:ext uri="{FF2B5EF4-FFF2-40B4-BE49-F238E27FC236}">
                <a16:creationId xmlns:a16="http://schemas.microsoft.com/office/drawing/2014/main" id="{717A79C0-64E6-447F-8BB2-D7D42D71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786" y="2018130"/>
            <a:ext cx="2900892" cy="4351338"/>
          </a:xfrm>
        </p:spPr>
      </p:pic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B91AB1F-12F7-4F2C-89C0-F4BBDC518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61" y="2149643"/>
            <a:ext cx="6483626" cy="39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ygning, sten&#10;&#10;Automatisk genereret beskrivelse">
            <a:extLst>
              <a:ext uri="{FF2B5EF4-FFF2-40B4-BE49-F238E27FC236}">
                <a16:creationId xmlns:a16="http://schemas.microsoft.com/office/drawing/2014/main" id="{D62EE9CB-D889-4552-AA1D-074C0331C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344" y="1825625"/>
            <a:ext cx="2903311" cy="4351338"/>
          </a:xfrm>
        </p:spPr>
      </p:pic>
    </p:spTree>
    <p:extLst>
      <p:ext uri="{BB962C8B-B14F-4D97-AF65-F5344CB8AC3E}">
        <p14:creationId xmlns:p14="http://schemas.microsoft.com/office/powerpoint/2010/main" val="190404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32A21D45-7327-4114-BD55-B3CFB555E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5228" y="1825625"/>
            <a:ext cx="4841544" cy="4351338"/>
          </a:xfrm>
        </p:spPr>
      </p:pic>
    </p:spTree>
    <p:extLst>
      <p:ext uri="{BB962C8B-B14F-4D97-AF65-F5344CB8AC3E}">
        <p14:creationId xmlns:p14="http://schemas.microsoft.com/office/powerpoint/2010/main" val="150297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D2F89377-3064-4C7A-802E-77F9440C8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490" y="1825625"/>
            <a:ext cx="8777020" cy="4351338"/>
          </a:xfrm>
        </p:spPr>
      </p:pic>
    </p:spTree>
    <p:extLst>
      <p:ext uri="{BB962C8B-B14F-4D97-AF65-F5344CB8AC3E}">
        <p14:creationId xmlns:p14="http://schemas.microsoft.com/office/powerpoint/2010/main" val="297210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54008C8-C436-4DD2-A593-258AEDE8E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5757" y="1825625"/>
            <a:ext cx="6880486" cy="4351338"/>
          </a:xfrm>
        </p:spPr>
      </p:pic>
    </p:spTree>
    <p:extLst>
      <p:ext uri="{BB962C8B-B14F-4D97-AF65-F5344CB8AC3E}">
        <p14:creationId xmlns:p14="http://schemas.microsoft.com/office/powerpoint/2010/main" val="1186436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54D4F5F3-3589-47A0-AD80-FDA721EED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639" y="1825625"/>
            <a:ext cx="5840722" cy="4351338"/>
          </a:xfrm>
        </p:spPr>
      </p:pic>
    </p:spTree>
    <p:extLst>
      <p:ext uri="{BB962C8B-B14F-4D97-AF65-F5344CB8AC3E}">
        <p14:creationId xmlns:p14="http://schemas.microsoft.com/office/powerpoint/2010/main" val="4137825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VVH_1.3</Template>
  <TotalTime>5</TotalTime>
  <Words>10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Romerriget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Romerriget</dc:title>
  <dc:creator>Frederik Sølvsten</dc:creator>
  <cp:lastModifiedBy>Frederik Sølvsten</cp:lastModifiedBy>
  <cp:revision>3</cp:revision>
  <dcterms:created xsi:type="dcterms:W3CDTF">2019-12-18T14:26:39Z</dcterms:created>
  <dcterms:modified xsi:type="dcterms:W3CDTF">2019-12-19T09:17:31Z</dcterms:modified>
</cp:coreProperties>
</file>