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9" r:id="rId13"/>
    <p:sldId id="270" r:id="rId14"/>
    <p:sldId id="271" r:id="rId15"/>
    <p:sldId id="272" r:id="rId16"/>
    <p:sldId id="273" r:id="rId17"/>
    <p:sldId id="274" r:id="rId18"/>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94"/>
  </p:normalViewPr>
  <p:slideViewPr>
    <p:cSldViewPr snapToGrid="0" snapToObjects="1">
      <p:cViewPr varScale="1">
        <p:scale>
          <a:sx n="119" d="100"/>
          <a:sy n="119" d="100"/>
        </p:scale>
        <p:origin x="96" y="3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87B5A4-905B-B242-A237-81E2CE0986B5}"/>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4B48D2A9-9F05-FE47-83E2-1E64ED46AB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F0110ECB-3063-1047-A87F-75403C9101C4}"/>
              </a:ext>
            </a:extLst>
          </p:cNvPr>
          <p:cNvSpPr>
            <a:spLocks noGrp="1"/>
          </p:cNvSpPr>
          <p:nvPr>
            <p:ph type="dt" sz="half" idx="10"/>
          </p:nvPr>
        </p:nvSpPr>
        <p:spPr>
          <a:xfrm>
            <a:off x="838200" y="6356350"/>
            <a:ext cx="2743200" cy="365125"/>
          </a:xfrm>
          <a:prstGeom prst="rect">
            <a:avLst/>
          </a:prstGeom>
        </p:spPr>
        <p:txBody>
          <a:bodyPr/>
          <a:lstStyle/>
          <a:p>
            <a:fld id="{CD6617FF-8A08-1A44-8926-D0DB9D5252EA}" type="datetimeFigureOut">
              <a:rPr lang="da-DK" smtClean="0"/>
              <a:t>12-09-2019</a:t>
            </a:fld>
            <a:endParaRPr lang="da-DK"/>
          </a:p>
        </p:txBody>
      </p:sp>
      <p:sp>
        <p:nvSpPr>
          <p:cNvPr id="5" name="Pladsholder til sidefod 4">
            <a:extLst>
              <a:ext uri="{FF2B5EF4-FFF2-40B4-BE49-F238E27FC236}">
                <a16:creationId xmlns:a16="http://schemas.microsoft.com/office/drawing/2014/main" id="{26B5239B-A481-1B45-96D1-2FB201ECB2E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28C5CFE8-4C73-CD41-8D17-528830380C0A}"/>
              </a:ext>
            </a:extLst>
          </p:cNvPr>
          <p:cNvSpPr>
            <a:spLocks noGrp="1"/>
          </p:cNvSpPr>
          <p:nvPr>
            <p:ph type="sldNum" sz="quarter" idx="12"/>
          </p:nvPr>
        </p:nvSpPr>
        <p:spPr>
          <a:xfrm>
            <a:off x="8610600" y="6356350"/>
            <a:ext cx="2743200" cy="365125"/>
          </a:xfrm>
          <a:prstGeom prst="rect">
            <a:avLst/>
          </a:prstGeom>
        </p:spPr>
        <p:txBody>
          <a:bodyPr/>
          <a:lstStyle/>
          <a:p>
            <a:fld id="{1204049D-33CD-C841-B311-84BEFFBFEA2F}" type="slidenum">
              <a:rPr lang="da-DK" smtClean="0"/>
              <a:t>‹nr.›</a:t>
            </a:fld>
            <a:endParaRPr lang="da-DK"/>
          </a:p>
        </p:txBody>
      </p:sp>
    </p:spTree>
    <p:extLst>
      <p:ext uri="{BB962C8B-B14F-4D97-AF65-F5344CB8AC3E}">
        <p14:creationId xmlns:p14="http://schemas.microsoft.com/office/powerpoint/2010/main" val="3238064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14D533-2779-924B-A800-8158C0B213BE}"/>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EBBC7179-D268-0A46-BC79-657CD023807C}"/>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616BA8E-842C-D04D-B10D-0AE7D6858F6C}"/>
              </a:ext>
            </a:extLst>
          </p:cNvPr>
          <p:cNvSpPr>
            <a:spLocks noGrp="1"/>
          </p:cNvSpPr>
          <p:nvPr>
            <p:ph type="dt" sz="half" idx="10"/>
          </p:nvPr>
        </p:nvSpPr>
        <p:spPr>
          <a:xfrm>
            <a:off x="838200" y="6356350"/>
            <a:ext cx="2743200" cy="365125"/>
          </a:xfrm>
          <a:prstGeom prst="rect">
            <a:avLst/>
          </a:prstGeom>
        </p:spPr>
        <p:txBody>
          <a:bodyPr/>
          <a:lstStyle/>
          <a:p>
            <a:fld id="{CD6617FF-8A08-1A44-8926-D0DB9D5252EA}" type="datetimeFigureOut">
              <a:rPr lang="da-DK" smtClean="0"/>
              <a:t>12-09-2019</a:t>
            </a:fld>
            <a:endParaRPr lang="da-DK"/>
          </a:p>
        </p:txBody>
      </p:sp>
      <p:sp>
        <p:nvSpPr>
          <p:cNvPr id="5" name="Pladsholder til sidefod 4">
            <a:extLst>
              <a:ext uri="{FF2B5EF4-FFF2-40B4-BE49-F238E27FC236}">
                <a16:creationId xmlns:a16="http://schemas.microsoft.com/office/drawing/2014/main" id="{E0CCFF92-FF14-7445-90E3-9396A4A6195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DF52465-4824-344C-B6FF-C68A8913076B}"/>
              </a:ext>
            </a:extLst>
          </p:cNvPr>
          <p:cNvSpPr>
            <a:spLocks noGrp="1"/>
          </p:cNvSpPr>
          <p:nvPr>
            <p:ph type="sldNum" sz="quarter" idx="12"/>
          </p:nvPr>
        </p:nvSpPr>
        <p:spPr>
          <a:xfrm>
            <a:off x="8610600" y="6356350"/>
            <a:ext cx="2743200" cy="365125"/>
          </a:xfrm>
          <a:prstGeom prst="rect">
            <a:avLst/>
          </a:prstGeom>
        </p:spPr>
        <p:txBody>
          <a:bodyPr/>
          <a:lstStyle/>
          <a:p>
            <a:fld id="{1204049D-33CD-C841-B311-84BEFFBFEA2F}" type="slidenum">
              <a:rPr lang="da-DK" smtClean="0"/>
              <a:t>‹nr.›</a:t>
            </a:fld>
            <a:endParaRPr lang="da-DK"/>
          </a:p>
        </p:txBody>
      </p:sp>
      <p:pic>
        <p:nvPicPr>
          <p:cNvPr id="7" name="Billede 6">
            <a:extLst>
              <a:ext uri="{FF2B5EF4-FFF2-40B4-BE49-F238E27FC236}">
                <a16:creationId xmlns:a16="http://schemas.microsoft.com/office/drawing/2014/main" id="{24D4F4D4-E83C-4577-9CF1-5D3ADE8DCAD4}"/>
              </a:ext>
            </a:extLst>
          </p:cNvPr>
          <p:cNvPicPr>
            <a:picLocks noChangeAspect="1"/>
          </p:cNvPicPr>
          <p:nvPr userDrawn="1"/>
        </p:nvPicPr>
        <p:blipFill>
          <a:blip r:embed="rId2"/>
          <a:stretch>
            <a:fillRect/>
          </a:stretch>
        </p:blipFill>
        <p:spPr>
          <a:xfrm>
            <a:off x="0" y="0"/>
            <a:ext cx="12192000" cy="1416594"/>
          </a:xfrm>
          <a:prstGeom prst="rect">
            <a:avLst/>
          </a:prstGeom>
        </p:spPr>
      </p:pic>
    </p:spTree>
    <p:extLst>
      <p:ext uri="{BB962C8B-B14F-4D97-AF65-F5344CB8AC3E}">
        <p14:creationId xmlns:p14="http://schemas.microsoft.com/office/powerpoint/2010/main" val="3047135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11D2C2EE-2CAC-564B-BA53-D28174A09975}"/>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BD282436-CAEF-9746-BA26-2131A6BE40DB}"/>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35A823F-8B73-C441-9FAD-39B1A546DF5D}"/>
              </a:ext>
            </a:extLst>
          </p:cNvPr>
          <p:cNvSpPr>
            <a:spLocks noGrp="1"/>
          </p:cNvSpPr>
          <p:nvPr>
            <p:ph type="dt" sz="half" idx="10"/>
          </p:nvPr>
        </p:nvSpPr>
        <p:spPr>
          <a:xfrm>
            <a:off x="838200" y="6356350"/>
            <a:ext cx="2743200" cy="365125"/>
          </a:xfrm>
          <a:prstGeom prst="rect">
            <a:avLst/>
          </a:prstGeom>
        </p:spPr>
        <p:txBody>
          <a:bodyPr/>
          <a:lstStyle/>
          <a:p>
            <a:fld id="{CD6617FF-8A08-1A44-8926-D0DB9D5252EA}" type="datetimeFigureOut">
              <a:rPr lang="da-DK" smtClean="0"/>
              <a:t>12-09-2019</a:t>
            </a:fld>
            <a:endParaRPr lang="da-DK"/>
          </a:p>
        </p:txBody>
      </p:sp>
      <p:sp>
        <p:nvSpPr>
          <p:cNvPr id="5" name="Pladsholder til sidefod 4">
            <a:extLst>
              <a:ext uri="{FF2B5EF4-FFF2-40B4-BE49-F238E27FC236}">
                <a16:creationId xmlns:a16="http://schemas.microsoft.com/office/drawing/2014/main" id="{21BD29FB-917A-EA49-990B-484E424939C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3CFF934-7F9A-7849-A8A7-4FCCA71C3790}"/>
              </a:ext>
            </a:extLst>
          </p:cNvPr>
          <p:cNvSpPr>
            <a:spLocks noGrp="1"/>
          </p:cNvSpPr>
          <p:nvPr>
            <p:ph type="sldNum" sz="quarter" idx="12"/>
          </p:nvPr>
        </p:nvSpPr>
        <p:spPr>
          <a:xfrm>
            <a:off x="8610600" y="6356350"/>
            <a:ext cx="2743200" cy="365125"/>
          </a:xfrm>
          <a:prstGeom prst="rect">
            <a:avLst/>
          </a:prstGeom>
        </p:spPr>
        <p:txBody>
          <a:bodyPr/>
          <a:lstStyle/>
          <a:p>
            <a:fld id="{1204049D-33CD-C841-B311-84BEFFBFEA2F}" type="slidenum">
              <a:rPr lang="da-DK" smtClean="0"/>
              <a:t>‹nr.›</a:t>
            </a:fld>
            <a:endParaRPr lang="da-DK"/>
          </a:p>
        </p:txBody>
      </p:sp>
      <p:pic>
        <p:nvPicPr>
          <p:cNvPr id="7" name="Billede 6">
            <a:extLst>
              <a:ext uri="{FF2B5EF4-FFF2-40B4-BE49-F238E27FC236}">
                <a16:creationId xmlns:a16="http://schemas.microsoft.com/office/drawing/2014/main" id="{242B6EF6-B89D-401D-AA2D-046D6A6BF780}"/>
              </a:ext>
            </a:extLst>
          </p:cNvPr>
          <p:cNvPicPr>
            <a:picLocks noChangeAspect="1"/>
          </p:cNvPicPr>
          <p:nvPr userDrawn="1"/>
        </p:nvPicPr>
        <p:blipFill>
          <a:blip r:embed="rId2"/>
          <a:stretch>
            <a:fillRect/>
          </a:stretch>
        </p:blipFill>
        <p:spPr>
          <a:xfrm>
            <a:off x="0" y="0"/>
            <a:ext cx="12192000" cy="1416594"/>
          </a:xfrm>
          <a:prstGeom prst="rect">
            <a:avLst/>
          </a:prstGeom>
        </p:spPr>
      </p:pic>
    </p:spTree>
    <p:extLst>
      <p:ext uri="{BB962C8B-B14F-4D97-AF65-F5344CB8AC3E}">
        <p14:creationId xmlns:p14="http://schemas.microsoft.com/office/powerpoint/2010/main" val="403857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B590186D-17A1-4BFC-B9EA-5307C10E2EC0}"/>
              </a:ext>
            </a:extLst>
          </p:cNvPr>
          <p:cNvPicPr>
            <a:picLocks noChangeAspect="1"/>
          </p:cNvPicPr>
          <p:nvPr userDrawn="1"/>
        </p:nvPicPr>
        <p:blipFill>
          <a:blip r:embed="rId2"/>
          <a:stretch>
            <a:fillRect/>
          </a:stretch>
        </p:blipFill>
        <p:spPr>
          <a:xfrm>
            <a:off x="0" y="0"/>
            <a:ext cx="12192000" cy="1416594"/>
          </a:xfrm>
          <a:prstGeom prst="rect">
            <a:avLst/>
          </a:prstGeom>
        </p:spPr>
      </p:pic>
      <p:sp>
        <p:nvSpPr>
          <p:cNvPr id="2" name="Titel 1">
            <a:extLst>
              <a:ext uri="{FF2B5EF4-FFF2-40B4-BE49-F238E27FC236}">
                <a16:creationId xmlns:a16="http://schemas.microsoft.com/office/drawing/2014/main" id="{98939030-D909-D940-90DB-ABB9A65FE6A9}"/>
              </a:ext>
            </a:extLst>
          </p:cNvPr>
          <p:cNvSpPr>
            <a:spLocks noGrp="1"/>
          </p:cNvSpPr>
          <p:nvPr>
            <p:ph type="title" hasCustomPrompt="1"/>
          </p:nvPr>
        </p:nvSpPr>
        <p:spPr/>
        <p:txBody>
          <a:bodyPr/>
          <a:lstStyle>
            <a:lvl1pPr>
              <a:defRPr/>
            </a:lvl1pPr>
          </a:lstStyle>
          <a:p>
            <a:r>
              <a:rPr lang="da-DK" dirty="0"/>
              <a:t>Titel</a:t>
            </a:r>
          </a:p>
        </p:txBody>
      </p:sp>
      <p:sp>
        <p:nvSpPr>
          <p:cNvPr id="3" name="Pladsholder til indhold 2">
            <a:extLst>
              <a:ext uri="{FF2B5EF4-FFF2-40B4-BE49-F238E27FC236}">
                <a16:creationId xmlns:a16="http://schemas.microsoft.com/office/drawing/2014/main" id="{8CE4021F-EC90-4843-99BA-995CD6E6E595}"/>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A4632C4-3409-1D4F-87C7-2823CCDCAB2C}"/>
              </a:ext>
            </a:extLst>
          </p:cNvPr>
          <p:cNvSpPr>
            <a:spLocks noGrp="1"/>
          </p:cNvSpPr>
          <p:nvPr>
            <p:ph type="dt" sz="half" idx="10"/>
          </p:nvPr>
        </p:nvSpPr>
        <p:spPr>
          <a:xfrm>
            <a:off x="838200" y="6356350"/>
            <a:ext cx="2743200" cy="365125"/>
          </a:xfrm>
          <a:prstGeom prst="rect">
            <a:avLst/>
          </a:prstGeom>
        </p:spPr>
        <p:txBody>
          <a:bodyPr/>
          <a:lstStyle/>
          <a:p>
            <a:fld id="{CD6617FF-8A08-1A44-8926-D0DB9D5252EA}" type="datetimeFigureOut">
              <a:rPr lang="da-DK" smtClean="0"/>
              <a:t>12-09-2019</a:t>
            </a:fld>
            <a:endParaRPr lang="da-DK"/>
          </a:p>
        </p:txBody>
      </p:sp>
      <p:sp>
        <p:nvSpPr>
          <p:cNvPr id="5" name="Pladsholder til sidefod 4">
            <a:extLst>
              <a:ext uri="{FF2B5EF4-FFF2-40B4-BE49-F238E27FC236}">
                <a16:creationId xmlns:a16="http://schemas.microsoft.com/office/drawing/2014/main" id="{37A78CA6-0942-B948-BD55-8B335ED40A90}"/>
              </a:ext>
            </a:extLst>
          </p:cNvPr>
          <p:cNvSpPr>
            <a:spLocks noGrp="1"/>
          </p:cNvSpPr>
          <p:nvPr>
            <p:ph type="ftr" sz="quarter" idx="11"/>
          </p:nvPr>
        </p:nvSpPr>
        <p:spPr/>
        <p:txBody>
          <a:bodyPr/>
          <a:lstStyle/>
          <a:p>
            <a:r>
              <a:rPr lang="da-DK" dirty="0"/>
              <a:t>www.voresverdenshistorie.dk</a:t>
            </a:r>
          </a:p>
        </p:txBody>
      </p:sp>
      <p:sp>
        <p:nvSpPr>
          <p:cNvPr id="6" name="Pladsholder til slidenummer 5">
            <a:extLst>
              <a:ext uri="{FF2B5EF4-FFF2-40B4-BE49-F238E27FC236}">
                <a16:creationId xmlns:a16="http://schemas.microsoft.com/office/drawing/2014/main" id="{BEE83670-5FCE-0A4F-B048-2E663D414C45}"/>
              </a:ext>
            </a:extLst>
          </p:cNvPr>
          <p:cNvSpPr>
            <a:spLocks noGrp="1"/>
          </p:cNvSpPr>
          <p:nvPr>
            <p:ph type="sldNum" sz="quarter" idx="12"/>
          </p:nvPr>
        </p:nvSpPr>
        <p:spPr>
          <a:xfrm>
            <a:off x="8610600" y="6356350"/>
            <a:ext cx="2743200" cy="365125"/>
          </a:xfrm>
          <a:prstGeom prst="rect">
            <a:avLst/>
          </a:prstGeom>
        </p:spPr>
        <p:txBody>
          <a:bodyPr/>
          <a:lstStyle/>
          <a:p>
            <a:fld id="{1204049D-33CD-C841-B311-84BEFFBFEA2F}" type="slidenum">
              <a:rPr lang="da-DK" smtClean="0"/>
              <a:t>‹nr.›</a:t>
            </a:fld>
            <a:endParaRPr lang="da-DK"/>
          </a:p>
        </p:txBody>
      </p:sp>
    </p:spTree>
    <p:extLst>
      <p:ext uri="{BB962C8B-B14F-4D97-AF65-F5344CB8AC3E}">
        <p14:creationId xmlns:p14="http://schemas.microsoft.com/office/powerpoint/2010/main" val="1848294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2341BB-5C99-474E-8CFF-5579FA056001}"/>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656F0C03-0189-2149-8ADC-BAB63AAAA6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0FC76103-ADFF-774A-9718-508CF5049236}"/>
              </a:ext>
            </a:extLst>
          </p:cNvPr>
          <p:cNvSpPr>
            <a:spLocks noGrp="1"/>
          </p:cNvSpPr>
          <p:nvPr>
            <p:ph type="dt" sz="half" idx="10"/>
          </p:nvPr>
        </p:nvSpPr>
        <p:spPr>
          <a:xfrm>
            <a:off x="838200" y="6356350"/>
            <a:ext cx="2743200" cy="365125"/>
          </a:xfrm>
          <a:prstGeom prst="rect">
            <a:avLst/>
          </a:prstGeom>
        </p:spPr>
        <p:txBody>
          <a:bodyPr/>
          <a:lstStyle/>
          <a:p>
            <a:fld id="{CD6617FF-8A08-1A44-8926-D0DB9D5252EA}" type="datetimeFigureOut">
              <a:rPr lang="da-DK" smtClean="0"/>
              <a:t>12-09-2019</a:t>
            </a:fld>
            <a:endParaRPr lang="da-DK"/>
          </a:p>
        </p:txBody>
      </p:sp>
      <p:sp>
        <p:nvSpPr>
          <p:cNvPr id="5" name="Pladsholder til sidefod 4">
            <a:extLst>
              <a:ext uri="{FF2B5EF4-FFF2-40B4-BE49-F238E27FC236}">
                <a16:creationId xmlns:a16="http://schemas.microsoft.com/office/drawing/2014/main" id="{A2726DD2-728F-C34B-A914-0BAFE4443D5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249B6C4-19BE-F047-8E18-3A056CD50880}"/>
              </a:ext>
            </a:extLst>
          </p:cNvPr>
          <p:cNvSpPr>
            <a:spLocks noGrp="1"/>
          </p:cNvSpPr>
          <p:nvPr>
            <p:ph type="sldNum" sz="quarter" idx="12"/>
          </p:nvPr>
        </p:nvSpPr>
        <p:spPr>
          <a:xfrm>
            <a:off x="8610600" y="6356350"/>
            <a:ext cx="2743200" cy="365125"/>
          </a:xfrm>
          <a:prstGeom prst="rect">
            <a:avLst/>
          </a:prstGeom>
        </p:spPr>
        <p:txBody>
          <a:bodyPr/>
          <a:lstStyle/>
          <a:p>
            <a:fld id="{1204049D-33CD-C841-B311-84BEFFBFEA2F}" type="slidenum">
              <a:rPr lang="da-DK" smtClean="0"/>
              <a:t>‹nr.›</a:t>
            </a:fld>
            <a:endParaRPr lang="da-DK"/>
          </a:p>
        </p:txBody>
      </p:sp>
      <p:pic>
        <p:nvPicPr>
          <p:cNvPr id="7" name="Billede 6">
            <a:extLst>
              <a:ext uri="{FF2B5EF4-FFF2-40B4-BE49-F238E27FC236}">
                <a16:creationId xmlns:a16="http://schemas.microsoft.com/office/drawing/2014/main" id="{7F546BC2-7424-4383-AF5C-E2947F30E6BE}"/>
              </a:ext>
            </a:extLst>
          </p:cNvPr>
          <p:cNvPicPr>
            <a:picLocks noChangeAspect="1"/>
          </p:cNvPicPr>
          <p:nvPr userDrawn="1"/>
        </p:nvPicPr>
        <p:blipFill>
          <a:blip r:embed="rId2"/>
          <a:stretch>
            <a:fillRect/>
          </a:stretch>
        </p:blipFill>
        <p:spPr>
          <a:xfrm>
            <a:off x="0" y="0"/>
            <a:ext cx="12192000" cy="1416594"/>
          </a:xfrm>
          <a:prstGeom prst="rect">
            <a:avLst/>
          </a:prstGeom>
        </p:spPr>
      </p:pic>
    </p:spTree>
    <p:extLst>
      <p:ext uri="{BB962C8B-B14F-4D97-AF65-F5344CB8AC3E}">
        <p14:creationId xmlns:p14="http://schemas.microsoft.com/office/powerpoint/2010/main" val="1271543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BF3076-F470-6E41-BEDC-781E003B5837}"/>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BD59050B-D852-D642-9D33-7392244F9C29}"/>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D92EF973-CE6E-5A4B-8FEF-4EDA9CCE6BF1}"/>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5C7D4888-56D1-5D46-88B6-DCDA5E9F0B38}"/>
              </a:ext>
            </a:extLst>
          </p:cNvPr>
          <p:cNvSpPr>
            <a:spLocks noGrp="1"/>
          </p:cNvSpPr>
          <p:nvPr>
            <p:ph type="dt" sz="half" idx="10"/>
          </p:nvPr>
        </p:nvSpPr>
        <p:spPr>
          <a:xfrm>
            <a:off x="838200" y="6356350"/>
            <a:ext cx="2743200" cy="365125"/>
          </a:xfrm>
          <a:prstGeom prst="rect">
            <a:avLst/>
          </a:prstGeom>
        </p:spPr>
        <p:txBody>
          <a:bodyPr/>
          <a:lstStyle/>
          <a:p>
            <a:fld id="{CD6617FF-8A08-1A44-8926-D0DB9D5252EA}" type="datetimeFigureOut">
              <a:rPr lang="da-DK" smtClean="0"/>
              <a:t>12-09-2019</a:t>
            </a:fld>
            <a:endParaRPr lang="da-DK"/>
          </a:p>
        </p:txBody>
      </p:sp>
      <p:sp>
        <p:nvSpPr>
          <p:cNvPr id="6" name="Pladsholder til sidefod 5">
            <a:extLst>
              <a:ext uri="{FF2B5EF4-FFF2-40B4-BE49-F238E27FC236}">
                <a16:creationId xmlns:a16="http://schemas.microsoft.com/office/drawing/2014/main" id="{86C83FBF-5CEA-E348-8D1B-D084D8B3EDA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EB65A16C-8071-3342-84EC-AECF839B96B0}"/>
              </a:ext>
            </a:extLst>
          </p:cNvPr>
          <p:cNvSpPr>
            <a:spLocks noGrp="1"/>
          </p:cNvSpPr>
          <p:nvPr>
            <p:ph type="sldNum" sz="quarter" idx="12"/>
          </p:nvPr>
        </p:nvSpPr>
        <p:spPr>
          <a:xfrm>
            <a:off x="8610600" y="6356350"/>
            <a:ext cx="2743200" cy="365125"/>
          </a:xfrm>
          <a:prstGeom prst="rect">
            <a:avLst/>
          </a:prstGeom>
        </p:spPr>
        <p:txBody>
          <a:bodyPr/>
          <a:lstStyle/>
          <a:p>
            <a:fld id="{1204049D-33CD-C841-B311-84BEFFBFEA2F}" type="slidenum">
              <a:rPr lang="da-DK" smtClean="0"/>
              <a:t>‹nr.›</a:t>
            </a:fld>
            <a:endParaRPr lang="da-DK"/>
          </a:p>
        </p:txBody>
      </p:sp>
      <p:pic>
        <p:nvPicPr>
          <p:cNvPr id="8" name="Billede 7">
            <a:extLst>
              <a:ext uri="{FF2B5EF4-FFF2-40B4-BE49-F238E27FC236}">
                <a16:creationId xmlns:a16="http://schemas.microsoft.com/office/drawing/2014/main" id="{845B33F2-48E2-47F4-9B2C-5DCE96B62AEF}"/>
              </a:ext>
            </a:extLst>
          </p:cNvPr>
          <p:cNvPicPr>
            <a:picLocks noChangeAspect="1"/>
          </p:cNvPicPr>
          <p:nvPr userDrawn="1"/>
        </p:nvPicPr>
        <p:blipFill>
          <a:blip r:embed="rId2"/>
          <a:stretch>
            <a:fillRect/>
          </a:stretch>
        </p:blipFill>
        <p:spPr>
          <a:xfrm>
            <a:off x="0" y="0"/>
            <a:ext cx="12192000" cy="1416594"/>
          </a:xfrm>
          <a:prstGeom prst="rect">
            <a:avLst/>
          </a:prstGeom>
        </p:spPr>
      </p:pic>
    </p:spTree>
    <p:extLst>
      <p:ext uri="{BB962C8B-B14F-4D97-AF65-F5344CB8AC3E}">
        <p14:creationId xmlns:p14="http://schemas.microsoft.com/office/powerpoint/2010/main" val="3968032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F6351C-5F71-BA44-9AD2-DE1B76605361}"/>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9AF5C582-6B9B-B046-BB33-8765308DDE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80EFDC79-B7CA-C14D-8C1E-1A944B937D08}"/>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EF3BA2E5-B851-D943-8DF3-80BFB91DD1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3AF3CE52-F000-2C43-918C-4FE232AC9320}"/>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15C9E9DC-EC0D-8842-8554-D98FA7B67855}"/>
              </a:ext>
            </a:extLst>
          </p:cNvPr>
          <p:cNvSpPr>
            <a:spLocks noGrp="1"/>
          </p:cNvSpPr>
          <p:nvPr>
            <p:ph type="dt" sz="half" idx="10"/>
          </p:nvPr>
        </p:nvSpPr>
        <p:spPr>
          <a:xfrm>
            <a:off x="838200" y="6356350"/>
            <a:ext cx="2743200" cy="365125"/>
          </a:xfrm>
          <a:prstGeom prst="rect">
            <a:avLst/>
          </a:prstGeom>
        </p:spPr>
        <p:txBody>
          <a:bodyPr/>
          <a:lstStyle/>
          <a:p>
            <a:fld id="{CD6617FF-8A08-1A44-8926-D0DB9D5252EA}" type="datetimeFigureOut">
              <a:rPr lang="da-DK" smtClean="0"/>
              <a:t>12-09-2019</a:t>
            </a:fld>
            <a:endParaRPr lang="da-DK"/>
          </a:p>
        </p:txBody>
      </p:sp>
      <p:sp>
        <p:nvSpPr>
          <p:cNvPr id="8" name="Pladsholder til sidefod 7">
            <a:extLst>
              <a:ext uri="{FF2B5EF4-FFF2-40B4-BE49-F238E27FC236}">
                <a16:creationId xmlns:a16="http://schemas.microsoft.com/office/drawing/2014/main" id="{4D126A2D-49FD-604C-B58C-52A4DBBD44C0}"/>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6E62BF51-7633-E04B-BA45-6BF79E63D3C1}"/>
              </a:ext>
            </a:extLst>
          </p:cNvPr>
          <p:cNvSpPr>
            <a:spLocks noGrp="1"/>
          </p:cNvSpPr>
          <p:nvPr>
            <p:ph type="sldNum" sz="quarter" idx="12"/>
          </p:nvPr>
        </p:nvSpPr>
        <p:spPr>
          <a:xfrm>
            <a:off x="8610600" y="6356350"/>
            <a:ext cx="2743200" cy="365125"/>
          </a:xfrm>
          <a:prstGeom prst="rect">
            <a:avLst/>
          </a:prstGeom>
        </p:spPr>
        <p:txBody>
          <a:bodyPr/>
          <a:lstStyle/>
          <a:p>
            <a:fld id="{1204049D-33CD-C841-B311-84BEFFBFEA2F}" type="slidenum">
              <a:rPr lang="da-DK" smtClean="0"/>
              <a:t>‹nr.›</a:t>
            </a:fld>
            <a:endParaRPr lang="da-DK"/>
          </a:p>
        </p:txBody>
      </p:sp>
      <p:pic>
        <p:nvPicPr>
          <p:cNvPr id="10" name="Billede 9">
            <a:extLst>
              <a:ext uri="{FF2B5EF4-FFF2-40B4-BE49-F238E27FC236}">
                <a16:creationId xmlns:a16="http://schemas.microsoft.com/office/drawing/2014/main" id="{C9600A1E-F522-4D35-9C1F-AAA9FA5EC56D}"/>
              </a:ext>
            </a:extLst>
          </p:cNvPr>
          <p:cNvPicPr>
            <a:picLocks noChangeAspect="1"/>
          </p:cNvPicPr>
          <p:nvPr userDrawn="1"/>
        </p:nvPicPr>
        <p:blipFill>
          <a:blip r:embed="rId2"/>
          <a:stretch>
            <a:fillRect/>
          </a:stretch>
        </p:blipFill>
        <p:spPr>
          <a:xfrm>
            <a:off x="0" y="0"/>
            <a:ext cx="12192000" cy="1416594"/>
          </a:xfrm>
          <a:prstGeom prst="rect">
            <a:avLst/>
          </a:prstGeom>
        </p:spPr>
      </p:pic>
    </p:spTree>
    <p:extLst>
      <p:ext uri="{BB962C8B-B14F-4D97-AF65-F5344CB8AC3E}">
        <p14:creationId xmlns:p14="http://schemas.microsoft.com/office/powerpoint/2010/main" val="956012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CD021B-E591-664A-8506-C6771D480552}"/>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E2600877-762E-B145-8632-9EFE11981056}"/>
              </a:ext>
            </a:extLst>
          </p:cNvPr>
          <p:cNvSpPr>
            <a:spLocks noGrp="1"/>
          </p:cNvSpPr>
          <p:nvPr>
            <p:ph type="dt" sz="half" idx="10"/>
          </p:nvPr>
        </p:nvSpPr>
        <p:spPr>
          <a:xfrm>
            <a:off x="838200" y="6356350"/>
            <a:ext cx="2743200" cy="365125"/>
          </a:xfrm>
          <a:prstGeom prst="rect">
            <a:avLst/>
          </a:prstGeom>
        </p:spPr>
        <p:txBody>
          <a:bodyPr/>
          <a:lstStyle/>
          <a:p>
            <a:fld id="{CD6617FF-8A08-1A44-8926-D0DB9D5252EA}" type="datetimeFigureOut">
              <a:rPr lang="da-DK" smtClean="0"/>
              <a:t>12-09-2019</a:t>
            </a:fld>
            <a:endParaRPr lang="da-DK"/>
          </a:p>
        </p:txBody>
      </p:sp>
      <p:sp>
        <p:nvSpPr>
          <p:cNvPr id="4" name="Pladsholder til sidefod 3">
            <a:extLst>
              <a:ext uri="{FF2B5EF4-FFF2-40B4-BE49-F238E27FC236}">
                <a16:creationId xmlns:a16="http://schemas.microsoft.com/office/drawing/2014/main" id="{A5B1612F-2C04-724A-80D8-A1549C9949A4}"/>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F33E6D04-0640-EF45-922F-5526CA361221}"/>
              </a:ext>
            </a:extLst>
          </p:cNvPr>
          <p:cNvSpPr>
            <a:spLocks noGrp="1"/>
          </p:cNvSpPr>
          <p:nvPr>
            <p:ph type="sldNum" sz="quarter" idx="12"/>
          </p:nvPr>
        </p:nvSpPr>
        <p:spPr>
          <a:xfrm>
            <a:off x="8610600" y="6356350"/>
            <a:ext cx="2743200" cy="365125"/>
          </a:xfrm>
          <a:prstGeom prst="rect">
            <a:avLst/>
          </a:prstGeom>
        </p:spPr>
        <p:txBody>
          <a:bodyPr/>
          <a:lstStyle/>
          <a:p>
            <a:fld id="{1204049D-33CD-C841-B311-84BEFFBFEA2F}" type="slidenum">
              <a:rPr lang="da-DK" smtClean="0"/>
              <a:t>‹nr.›</a:t>
            </a:fld>
            <a:endParaRPr lang="da-DK"/>
          </a:p>
        </p:txBody>
      </p:sp>
      <p:pic>
        <p:nvPicPr>
          <p:cNvPr id="6" name="Billede 5">
            <a:extLst>
              <a:ext uri="{FF2B5EF4-FFF2-40B4-BE49-F238E27FC236}">
                <a16:creationId xmlns:a16="http://schemas.microsoft.com/office/drawing/2014/main" id="{1FD6A541-ACEC-4BD8-9760-FF53EE8FA4EE}"/>
              </a:ext>
            </a:extLst>
          </p:cNvPr>
          <p:cNvPicPr>
            <a:picLocks noChangeAspect="1"/>
          </p:cNvPicPr>
          <p:nvPr userDrawn="1"/>
        </p:nvPicPr>
        <p:blipFill>
          <a:blip r:embed="rId2"/>
          <a:stretch>
            <a:fillRect/>
          </a:stretch>
        </p:blipFill>
        <p:spPr>
          <a:xfrm>
            <a:off x="0" y="0"/>
            <a:ext cx="12192000" cy="1416594"/>
          </a:xfrm>
          <a:prstGeom prst="rect">
            <a:avLst/>
          </a:prstGeom>
        </p:spPr>
      </p:pic>
    </p:spTree>
    <p:extLst>
      <p:ext uri="{BB962C8B-B14F-4D97-AF65-F5344CB8AC3E}">
        <p14:creationId xmlns:p14="http://schemas.microsoft.com/office/powerpoint/2010/main" val="2697684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14A41691-A842-AC4E-9177-3C1385EF3956}"/>
              </a:ext>
            </a:extLst>
          </p:cNvPr>
          <p:cNvSpPr>
            <a:spLocks noGrp="1"/>
          </p:cNvSpPr>
          <p:nvPr>
            <p:ph type="dt" sz="half" idx="10"/>
          </p:nvPr>
        </p:nvSpPr>
        <p:spPr>
          <a:xfrm>
            <a:off x="838200" y="6356350"/>
            <a:ext cx="2743200" cy="365125"/>
          </a:xfrm>
          <a:prstGeom prst="rect">
            <a:avLst/>
          </a:prstGeom>
        </p:spPr>
        <p:txBody>
          <a:bodyPr/>
          <a:lstStyle/>
          <a:p>
            <a:fld id="{CD6617FF-8A08-1A44-8926-D0DB9D5252EA}" type="datetimeFigureOut">
              <a:rPr lang="da-DK" smtClean="0"/>
              <a:t>12-09-2019</a:t>
            </a:fld>
            <a:endParaRPr lang="da-DK"/>
          </a:p>
        </p:txBody>
      </p:sp>
      <p:sp>
        <p:nvSpPr>
          <p:cNvPr id="3" name="Pladsholder til sidefod 2">
            <a:extLst>
              <a:ext uri="{FF2B5EF4-FFF2-40B4-BE49-F238E27FC236}">
                <a16:creationId xmlns:a16="http://schemas.microsoft.com/office/drawing/2014/main" id="{859CED2C-B2B5-124B-A110-F5E03B66C30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3C195068-B77D-164D-A1C0-F2289228B2F6}"/>
              </a:ext>
            </a:extLst>
          </p:cNvPr>
          <p:cNvSpPr>
            <a:spLocks noGrp="1"/>
          </p:cNvSpPr>
          <p:nvPr>
            <p:ph type="sldNum" sz="quarter" idx="12"/>
          </p:nvPr>
        </p:nvSpPr>
        <p:spPr>
          <a:xfrm>
            <a:off x="8610600" y="6356350"/>
            <a:ext cx="2743200" cy="365125"/>
          </a:xfrm>
          <a:prstGeom prst="rect">
            <a:avLst/>
          </a:prstGeom>
        </p:spPr>
        <p:txBody>
          <a:bodyPr/>
          <a:lstStyle/>
          <a:p>
            <a:fld id="{1204049D-33CD-C841-B311-84BEFFBFEA2F}" type="slidenum">
              <a:rPr lang="da-DK" smtClean="0"/>
              <a:t>‹nr.›</a:t>
            </a:fld>
            <a:endParaRPr lang="da-DK"/>
          </a:p>
        </p:txBody>
      </p:sp>
      <p:pic>
        <p:nvPicPr>
          <p:cNvPr id="5" name="Billede 4">
            <a:extLst>
              <a:ext uri="{FF2B5EF4-FFF2-40B4-BE49-F238E27FC236}">
                <a16:creationId xmlns:a16="http://schemas.microsoft.com/office/drawing/2014/main" id="{9F4BB2FD-6E60-4B94-8C94-518C0F983F34}"/>
              </a:ext>
            </a:extLst>
          </p:cNvPr>
          <p:cNvPicPr>
            <a:picLocks noChangeAspect="1"/>
          </p:cNvPicPr>
          <p:nvPr userDrawn="1"/>
        </p:nvPicPr>
        <p:blipFill>
          <a:blip r:embed="rId2"/>
          <a:stretch>
            <a:fillRect/>
          </a:stretch>
        </p:blipFill>
        <p:spPr>
          <a:xfrm>
            <a:off x="0" y="0"/>
            <a:ext cx="12192000" cy="1416594"/>
          </a:xfrm>
          <a:prstGeom prst="rect">
            <a:avLst/>
          </a:prstGeom>
        </p:spPr>
      </p:pic>
    </p:spTree>
    <p:extLst>
      <p:ext uri="{BB962C8B-B14F-4D97-AF65-F5344CB8AC3E}">
        <p14:creationId xmlns:p14="http://schemas.microsoft.com/office/powerpoint/2010/main" val="2988343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3B3205-9A3E-B047-AE3C-6591573E5DFE}"/>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E9767BB8-A7D8-C24C-907E-5D82EAA684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1E73535C-DC84-A24B-A4D3-48587EEAC8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73284A6C-6190-294F-A1A8-174124586305}"/>
              </a:ext>
            </a:extLst>
          </p:cNvPr>
          <p:cNvSpPr>
            <a:spLocks noGrp="1"/>
          </p:cNvSpPr>
          <p:nvPr>
            <p:ph type="dt" sz="half" idx="10"/>
          </p:nvPr>
        </p:nvSpPr>
        <p:spPr>
          <a:xfrm>
            <a:off x="838200" y="6356350"/>
            <a:ext cx="2743200" cy="365125"/>
          </a:xfrm>
          <a:prstGeom prst="rect">
            <a:avLst/>
          </a:prstGeom>
        </p:spPr>
        <p:txBody>
          <a:bodyPr/>
          <a:lstStyle/>
          <a:p>
            <a:fld id="{CD6617FF-8A08-1A44-8926-D0DB9D5252EA}" type="datetimeFigureOut">
              <a:rPr lang="da-DK" smtClean="0"/>
              <a:t>12-09-2019</a:t>
            </a:fld>
            <a:endParaRPr lang="da-DK"/>
          </a:p>
        </p:txBody>
      </p:sp>
      <p:sp>
        <p:nvSpPr>
          <p:cNvPr id="6" name="Pladsholder til sidefod 5">
            <a:extLst>
              <a:ext uri="{FF2B5EF4-FFF2-40B4-BE49-F238E27FC236}">
                <a16:creationId xmlns:a16="http://schemas.microsoft.com/office/drawing/2014/main" id="{300C2691-1369-F347-ACA1-A73DB3BD24F5}"/>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A596E1E2-E88D-CC46-9370-D950E81A45C2}"/>
              </a:ext>
            </a:extLst>
          </p:cNvPr>
          <p:cNvSpPr>
            <a:spLocks noGrp="1"/>
          </p:cNvSpPr>
          <p:nvPr>
            <p:ph type="sldNum" sz="quarter" idx="12"/>
          </p:nvPr>
        </p:nvSpPr>
        <p:spPr>
          <a:xfrm>
            <a:off x="8610600" y="6356350"/>
            <a:ext cx="2743200" cy="365125"/>
          </a:xfrm>
          <a:prstGeom prst="rect">
            <a:avLst/>
          </a:prstGeom>
        </p:spPr>
        <p:txBody>
          <a:bodyPr/>
          <a:lstStyle/>
          <a:p>
            <a:fld id="{1204049D-33CD-C841-B311-84BEFFBFEA2F}" type="slidenum">
              <a:rPr lang="da-DK" smtClean="0"/>
              <a:t>‹nr.›</a:t>
            </a:fld>
            <a:endParaRPr lang="da-DK"/>
          </a:p>
        </p:txBody>
      </p:sp>
      <p:pic>
        <p:nvPicPr>
          <p:cNvPr id="8" name="Billede 7">
            <a:extLst>
              <a:ext uri="{FF2B5EF4-FFF2-40B4-BE49-F238E27FC236}">
                <a16:creationId xmlns:a16="http://schemas.microsoft.com/office/drawing/2014/main" id="{7AD717C1-7E1B-4534-903D-FEC0DB299DA0}"/>
              </a:ext>
            </a:extLst>
          </p:cNvPr>
          <p:cNvPicPr>
            <a:picLocks noChangeAspect="1"/>
          </p:cNvPicPr>
          <p:nvPr userDrawn="1"/>
        </p:nvPicPr>
        <p:blipFill>
          <a:blip r:embed="rId2"/>
          <a:stretch>
            <a:fillRect/>
          </a:stretch>
        </p:blipFill>
        <p:spPr>
          <a:xfrm>
            <a:off x="0" y="0"/>
            <a:ext cx="12192000" cy="1416594"/>
          </a:xfrm>
          <a:prstGeom prst="rect">
            <a:avLst/>
          </a:prstGeom>
        </p:spPr>
      </p:pic>
    </p:spTree>
    <p:extLst>
      <p:ext uri="{BB962C8B-B14F-4D97-AF65-F5344CB8AC3E}">
        <p14:creationId xmlns:p14="http://schemas.microsoft.com/office/powerpoint/2010/main" val="1260131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E57BFA-378B-934A-81D6-C56FF8B1020E}"/>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3E864F0E-F838-DF4B-87FD-395326DA8E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p>
        </p:txBody>
      </p:sp>
      <p:sp>
        <p:nvSpPr>
          <p:cNvPr id="4" name="Pladsholder til tekst 3">
            <a:extLst>
              <a:ext uri="{FF2B5EF4-FFF2-40B4-BE49-F238E27FC236}">
                <a16:creationId xmlns:a16="http://schemas.microsoft.com/office/drawing/2014/main" id="{2F932403-7324-C041-BDBF-3790C6FF68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4722D57F-287C-6048-87A6-A7FE7861CDC1}"/>
              </a:ext>
            </a:extLst>
          </p:cNvPr>
          <p:cNvSpPr>
            <a:spLocks noGrp="1"/>
          </p:cNvSpPr>
          <p:nvPr>
            <p:ph type="dt" sz="half" idx="10"/>
          </p:nvPr>
        </p:nvSpPr>
        <p:spPr>
          <a:xfrm>
            <a:off x="838200" y="6356350"/>
            <a:ext cx="2743200" cy="365125"/>
          </a:xfrm>
          <a:prstGeom prst="rect">
            <a:avLst/>
          </a:prstGeom>
        </p:spPr>
        <p:txBody>
          <a:bodyPr/>
          <a:lstStyle/>
          <a:p>
            <a:fld id="{CD6617FF-8A08-1A44-8926-D0DB9D5252EA}" type="datetimeFigureOut">
              <a:rPr lang="da-DK" smtClean="0"/>
              <a:t>12-09-2019</a:t>
            </a:fld>
            <a:endParaRPr lang="da-DK"/>
          </a:p>
        </p:txBody>
      </p:sp>
      <p:sp>
        <p:nvSpPr>
          <p:cNvPr id="6" name="Pladsholder til sidefod 5">
            <a:extLst>
              <a:ext uri="{FF2B5EF4-FFF2-40B4-BE49-F238E27FC236}">
                <a16:creationId xmlns:a16="http://schemas.microsoft.com/office/drawing/2014/main" id="{B3BF9AE3-4CA8-FA44-B843-CC9B80C6CA9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48EB94F6-6431-9945-9705-D41A8D186A90}"/>
              </a:ext>
            </a:extLst>
          </p:cNvPr>
          <p:cNvSpPr>
            <a:spLocks noGrp="1"/>
          </p:cNvSpPr>
          <p:nvPr>
            <p:ph type="sldNum" sz="quarter" idx="12"/>
          </p:nvPr>
        </p:nvSpPr>
        <p:spPr>
          <a:xfrm>
            <a:off x="8610600" y="6356350"/>
            <a:ext cx="2743200" cy="365125"/>
          </a:xfrm>
          <a:prstGeom prst="rect">
            <a:avLst/>
          </a:prstGeom>
        </p:spPr>
        <p:txBody>
          <a:bodyPr/>
          <a:lstStyle/>
          <a:p>
            <a:fld id="{1204049D-33CD-C841-B311-84BEFFBFEA2F}" type="slidenum">
              <a:rPr lang="da-DK" smtClean="0"/>
              <a:t>‹nr.›</a:t>
            </a:fld>
            <a:endParaRPr lang="da-DK"/>
          </a:p>
        </p:txBody>
      </p:sp>
      <p:pic>
        <p:nvPicPr>
          <p:cNvPr id="8" name="Billede 7">
            <a:extLst>
              <a:ext uri="{FF2B5EF4-FFF2-40B4-BE49-F238E27FC236}">
                <a16:creationId xmlns:a16="http://schemas.microsoft.com/office/drawing/2014/main" id="{D636CE0E-90A7-4571-A3F0-3F83706C8E4B}"/>
              </a:ext>
            </a:extLst>
          </p:cNvPr>
          <p:cNvPicPr>
            <a:picLocks noChangeAspect="1"/>
          </p:cNvPicPr>
          <p:nvPr userDrawn="1"/>
        </p:nvPicPr>
        <p:blipFill>
          <a:blip r:embed="rId2"/>
          <a:stretch>
            <a:fillRect/>
          </a:stretch>
        </p:blipFill>
        <p:spPr>
          <a:xfrm>
            <a:off x="0" y="0"/>
            <a:ext cx="12192000" cy="1416594"/>
          </a:xfrm>
          <a:prstGeom prst="rect">
            <a:avLst/>
          </a:prstGeom>
        </p:spPr>
      </p:pic>
    </p:spTree>
    <p:extLst>
      <p:ext uri="{BB962C8B-B14F-4D97-AF65-F5344CB8AC3E}">
        <p14:creationId xmlns:p14="http://schemas.microsoft.com/office/powerpoint/2010/main" val="3637906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F155C657-8D87-9940-9502-7AFECB5C8D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68BD574C-9F0E-B945-98EF-59E06D6815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sidefod 4">
            <a:extLst>
              <a:ext uri="{FF2B5EF4-FFF2-40B4-BE49-F238E27FC236}">
                <a16:creationId xmlns:a16="http://schemas.microsoft.com/office/drawing/2014/main" id="{15F9FC64-B69E-9148-8D16-88A2BA1FE6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a-DK" dirty="0"/>
              <a:t>www.voresverdenshistorie.dk</a:t>
            </a:r>
          </a:p>
        </p:txBody>
      </p:sp>
      <p:pic>
        <p:nvPicPr>
          <p:cNvPr id="7" name="Billede 6">
            <a:extLst>
              <a:ext uri="{FF2B5EF4-FFF2-40B4-BE49-F238E27FC236}">
                <a16:creationId xmlns:a16="http://schemas.microsoft.com/office/drawing/2014/main" id="{3139324C-E477-4A37-A456-F7ED1A6D4FBE}"/>
              </a:ext>
            </a:extLst>
          </p:cNvPr>
          <p:cNvPicPr>
            <a:picLocks noChangeAspect="1"/>
          </p:cNvPicPr>
          <p:nvPr userDrawn="1"/>
        </p:nvPicPr>
        <p:blipFill>
          <a:blip r:embed="rId13"/>
          <a:stretch>
            <a:fillRect/>
          </a:stretch>
        </p:blipFill>
        <p:spPr>
          <a:xfrm>
            <a:off x="0" y="0"/>
            <a:ext cx="12192000" cy="1416594"/>
          </a:xfrm>
          <a:prstGeom prst="rect">
            <a:avLst/>
          </a:prstGeom>
        </p:spPr>
      </p:pic>
    </p:spTree>
    <p:extLst>
      <p:ext uri="{BB962C8B-B14F-4D97-AF65-F5344CB8AC3E}">
        <p14:creationId xmlns:p14="http://schemas.microsoft.com/office/powerpoint/2010/main" val="30263676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BA35255-CC78-4029-88CC-A25D697C07CD}"/>
              </a:ext>
            </a:extLst>
          </p:cNvPr>
          <p:cNvSpPr>
            <a:spLocks noGrp="1"/>
          </p:cNvSpPr>
          <p:nvPr>
            <p:ph type="ctrTitle"/>
          </p:nvPr>
        </p:nvSpPr>
        <p:spPr/>
        <p:txBody>
          <a:bodyPr/>
          <a:lstStyle/>
          <a:p>
            <a:r>
              <a:rPr lang="da-DK" dirty="0">
                <a:latin typeface="Cambria" panose="02040503050406030204" pitchFamily="18" charset="0"/>
              </a:rPr>
              <a:t>Middelalderens Europa</a:t>
            </a:r>
          </a:p>
        </p:txBody>
      </p:sp>
      <p:sp>
        <p:nvSpPr>
          <p:cNvPr id="6" name="Undertitel 5">
            <a:extLst>
              <a:ext uri="{FF2B5EF4-FFF2-40B4-BE49-F238E27FC236}">
                <a16:creationId xmlns:a16="http://schemas.microsoft.com/office/drawing/2014/main" id="{5D8B483A-ECBF-46E2-A0F7-7302ADE52386}"/>
              </a:ext>
            </a:extLst>
          </p:cNvPr>
          <p:cNvSpPr>
            <a:spLocks noGrp="1"/>
          </p:cNvSpPr>
          <p:nvPr>
            <p:ph type="subTitle" idx="1"/>
          </p:nvPr>
        </p:nvSpPr>
        <p:spPr/>
        <p:txBody>
          <a:bodyPr>
            <a:normAutofit lnSpcReduction="10000"/>
          </a:bodyPr>
          <a:lstStyle/>
          <a:p>
            <a:endParaRPr lang="da-DK" dirty="0">
              <a:latin typeface="Cambria" panose="02040503050406030204" pitchFamily="18" charset="0"/>
            </a:endParaRPr>
          </a:p>
          <a:p>
            <a:r>
              <a:rPr lang="da-DK" dirty="0">
                <a:latin typeface="Cambria" panose="02040503050406030204" pitchFamily="18" charset="0"/>
              </a:rPr>
              <a:t>Peter Frederiksen: </a:t>
            </a:r>
          </a:p>
          <a:p>
            <a:r>
              <a:rPr lang="da-DK" i="1" dirty="0">
                <a:latin typeface="Cambria" panose="02040503050406030204" pitchFamily="18" charset="0"/>
              </a:rPr>
              <a:t>Vores verdenshistorie 1</a:t>
            </a:r>
            <a:r>
              <a:rPr lang="da-DK" dirty="0">
                <a:latin typeface="Cambria" panose="02040503050406030204" pitchFamily="18" charset="0"/>
              </a:rPr>
              <a:t>, side 118-151</a:t>
            </a:r>
          </a:p>
          <a:p>
            <a:r>
              <a:rPr lang="da-DK" dirty="0">
                <a:latin typeface="Cambria" panose="02040503050406030204" pitchFamily="18" charset="0"/>
              </a:rPr>
              <a:t>Columbus 2019</a:t>
            </a:r>
          </a:p>
        </p:txBody>
      </p:sp>
    </p:spTree>
    <p:extLst>
      <p:ext uri="{BB962C8B-B14F-4D97-AF65-F5344CB8AC3E}">
        <p14:creationId xmlns:p14="http://schemas.microsoft.com/office/powerpoint/2010/main" val="73500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5A73E-76FB-4D1A-B96A-B8B0878B5F27}"/>
              </a:ext>
            </a:extLst>
          </p:cNvPr>
          <p:cNvSpPr>
            <a:spLocks noGrp="1"/>
          </p:cNvSpPr>
          <p:nvPr>
            <p:ph type="title"/>
          </p:nvPr>
        </p:nvSpPr>
        <p:spPr/>
        <p:txBody>
          <a:bodyPr/>
          <a:lstStyle/>
          <a:p>
            <a:r>
              <a:rPr lang="da-DK" sz="2400" i="1" dirty="0">
                <a:solidFill>
                  <a:prstClr val="black"/>
                </a:solidFill>
                <a:latin typeface="Cambria" panose="02040503050406030204" pitchFamily="18" charset="0"/>
              </a:rPr>
              <a:t>Vores verdenshistorie 1</a:t>
            </a:r>
            <a:r>
              <a:rPr lang="da-DK" sz="2400" dirty="0">
                <a:solidFill>
                  <a:prstClr val="black"/>
                </a:solidFill>
                <a:latin typeface="Cambria" panose="02040503050406030204" pitchFamily="18" charset="0"/>
              </a:rPr>
              <a:t>, side 129-136</a:t>
            </a:r>
            <a:endParaRPr lang="da-DK" dirty="0"/>
          </a:p>
        </p:txBody>
      </p:sp>
      <p:sp>
        <p:nvSpPr>
          <p:cNvPr id="4" name="Pladsholder til indhold 3">
            <a:extLst>
              <a:ext uri="{FF2B5EF4-FFF2-40B4-BE49-F238E27FC236}">
                <a16:creationId xmlns:a16="http://schemas.microsoft.com/office/drawing/2014/main" id="{81BCB371-F847-46A1-96BB-0DA25DFF3E09}"/>
              </a:ext>
            </a:extLst>
          </p:cNvPr>
          <p:cNvSpPr>
            <a:spLocks noGrp="1"/>
          </p:cNvSpPr>
          <p:nvPr>
            <p:ph sz="half" idx="1"/>
          </p:nvPr>
        </p:nvSpPr>
        <p:spPr>
          <a:xfrm>
            <a:off x="838200" y="1825625"/>
            <a:ext cx="10515600" cy="356101"/>
          </a:xfrm>
        </p:spPr>
        <p:txBody>
          <a:bodyPr>
            <a:normAutofit fontScale="85000" lnSpcReduction="20000"/>
          </a:bodyPr>
          <a:lstStyle/>
          <a:p>
            <a:pPr marL="0" indent="0">
              <a:buNone/>
            </a:pPr>
            <a:r>
              <a:rPr lang="da-DK" b="1" dirty="0">
                <a:latin typeface="Cambria" panose="02040503050406030204" pitchFamily="18" charset="0"/>
              </a:rPr>
              <a:t>At arbejde med kilder i historie</a:t>
            </a:r>
          </a:p>
          <a:p>
            <a:pPr marL="0" indent="0">
              <a:buNone/>
            </a:pPr>
            <a:endParaRPr lang="da-DK" dirty="0"/>
          </a:p>
        </p:txBody>
      </p:sp>
      <p:sp>
        <p:nvSpPr>
          <p:cNvPr id="5" name="Pladsholder til indhold 4">
            <a:extLst>
              <a:ext uri="{FF2B5EF4-FFF2-40B4-BE49-F238E27FC236}">
                <a16:creationId xmlns:a16="http://schemas.microsoft.com/office/drawing/2014/main" id="{7AE0502F-27CA-4799-9E6D-AFA1F4FEA7C1}"/>
              </a:ext>
            </a:extLst>
          </p:cNvPr>
          <p:cNvSpPr>
            <a:spLocks noGrp="1"/>
          </p:cNvSpPr>
          <p:nvPr>
            <p:ph sz="half" idx="2"/>
          </p:nvPr>
        </p:nvSpPr>
        <p:spPr>
          <a:xfrm>
            <a:off x="838200" y="2316663"/>
            <a:ext cx="10515600" cy="3860300"/>
          </a:xfrm>
        </p:spPr>
        <p:txBody>
          <a:bodyPr>
            <a:normAutofit fontScale="85000" lnSpcReduction="20000"/>
          </a:bodyPr>
          <a:lstStyle/>
          <a:p>
            <a:pPr marL="0" indent="0">
              <a:buNone/>
            </a:pPr>
            <a:r>
              <a:rPr lang="da-DK" dirty="0">
                <a:latin typeface="Cambria" panose="02040503050406030204" pitchFamily="18" charset="0"/>
              </a:rPr>
              <a:t>Kildens ophavssituation</a:t>
            </a:r>
          </a:p>
          <a:p>
            <a:pPr marL="514350" indent="-514350">
              <a:buAutoNum type="arabicPeriod"/>
            </a:pPr>
            <a:r>
              <a:rPr lang="da-DK" dirty="0">
                <a:latin typeface="Cambria" panose="02040503050406030204" pitchFamily="18" charset="0"/>
              </a:rPr>
              <a:t>Hvilken form for kildemateriale er der tale om? (Fx en tale, en avisartikel, et retsreferat, en lovtekst, en politisk erklæring, et officielt dokument eller en historisk fremstilling)</a:t>
            </a:r>
          </a:p>
          <a:p>
            <a:pPr marL="514350" indent="-514350">
              <a:buAutoNum type="arabicPeriod"/>
            </a:pPr>
            <a:r>
              <a:rPr lang="da-DK" dirty="0">
                <a:latin typeface="Cambria" panose="02040503050406030204" pitchFamily="18" charset="0"/>
              </a:rPr>
              <a:t>Hvem er afsenderen, og hvilke forudsætninger har afsenderen for det, vi gerne vil vide noget om (vores spørgsmål)?</a:t>
            </a:r>
          </a:p>
          <a:p>
            <a:pPr marL="514350" indent="-514350">
              <a:buAutoNum type="arabicPeriod"/>
            </a:pPr>
            <a:r>
              <a:rPr lang="da-DK" dirty="0">
                <a:latin typeface="Cambria" panose="02040503050406030204" pitchFamily="18" charset="0"/>
              </a:rPr>
              <a:t>Hvem har kilden oprindeligt været beregnet for?</a:t>
            </a:r>
          </a:p>
          <a:p>
            <a:pPr marL="514350" indent="-514350">
              <a:buAutoNum type="arabicPeriod"/>
            </a:pPr>
            <a:r>
              <a:rPr lang="da-DK" dirty="0">
                <a:latin typeface="Cambria" panose="02040503050406030204" pitchFamily="18" charset="0"/>
              </a:rPr>
              <a:t>Hvad er forfatterens formål med kilden?</a:t>
            </a:r>
          </a:p>
          <a:p>
            <a:pPr marL="514350" indent="-514350">
              <a:buAutoNum type="arabicPeriod"/>
            </a:pPr>
            <a:r>
              <a:rPr lang="da-DK" dirty="0">
                <a:latin typeface="Cambria" panose="02040503050406030204" pitchFamily="18" charset="0"/>
              </a:rPr>
              <a:t>Hvad står der i teksten, som har relevans for det, vi vil undersøge? Det kan her være nyttigt med opdeling af teksten og en særlig understregning af de vigtigste passager.</a:t>
            </a:r>
          </a:p>
        </p:txBody>
      </p:sp>
    </p:spTree>
    <p:extLst>
      <p:ext uri="{BB962C8B-B14F-4D97-AF65-F5344CB8AC3E}">
        <p14:creationId xmlns:p14="http://schemas.microsoft.com/office/powerpoint/2010/main" val="2921614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5A73E-76FB-4D1A-B96A-B8B0878B5F27}"/>
              </a:ext>
            </a:extLst>
          </p:cNvPr>
          <p:cNvSpPr>
            <a:spLocks noGrp="1"/>
          </p:cNvSpPr>
          <p:nvPr>
            <p:ph type="title"/>
          </p:nvPr>
        </p:nvSpPr>
        <p:spPr/>
        <p:txBody>
          <a:bodyPr/>
          <a:lstStyle/>
          <a:p>
            <a:r>
              <a:rPr lang="da-DK" sz="2400" i="1" dirty="0">
                <a:solidFill>
                  <a:prstClr val="black"/>
                </a:solidFill>
                <a:latin typeface="Cambria" panose="02040503050406030204" pitchFamily="18" charset="0"/>
              </a:rPr>
              <a:t>Vores verdenshistorie 1</a:t>
            </a:r>
            <a:r>
              <a:rPr lang="da-DK" sz="2400" dirty="0">
                <a:solidFill>
                  <a:prstClr val="black"/>
                </a:solidFill>
                <a:latin typeface="Cambria" panose="02040503050406030204" pitchFamily="18" charset="0"/>
              </a:rPr>
              <a:t>, side 134-136</a:t>
            </a:r>
            <a:endParaRPr lang="da-DK" dirty="0"/>
          </a:p>
        </p:txBody>
      </p:sp>
      <p:pic>
        <p:nvPicPr>
          <p:cNvPr id="8" name="Pladsholder til indhold 7" descr="Et billede, der indeholder indendørs&#10;&#10;Automatisk genereret beskrivelse">
            <a:extLst>
              <a:ext uri="{FF2B5EF4-FFF2-40B4-BE49-F238E27FC236}">
                <a16:creationId xmlns:a16="http://schemas.microsoft.com/office/drawing/2014/main" id="{A2076AB8-E74F-46BB-AD9A-F9EA1A1B937D}"/>
              </a:ext>
            </a:extLst>
          </p:cNvPr>
          <p:cNvPicPr>
            <a:picLocks noGrp="1" noChangeAspect="1"/>
          </p:cNvPicPr>
          <p:nvPr>
            <p:ph sz="half" idx="2"/>
          </p:nvPr>
        </p:nvPicPr>
        <p:blipFill>
          <a:blip r:embed="rId2"/>
          <a:stretch>
            <a:fillRect/>
          </a:stretch>
        </p:blipFill>
        <p:spPr>
          <a:xfrm>
            <a:off x="2557717" y="2176896"/>
            <a:ext cx="2118408" cy="3860800"/>
          </a:xfrm>
        </p:spPr>
      </p:pic>
      <p:pic>
        <p:nvPicPr>
          <p:cNvPr id="3" name="Billede 2">
            <a:extLst>
              <a:ext uri="{FF2B5EF4-FFF2-40B4-BE49-F238E27FC236}">
                <a16:creationId xmlns:a16="http://schemas.microsoft.com/office/drawing/2014/main" id="{975133AF-729B-4C9D-B594-56F54402B5E0}"/>
              </a:ext>
            </a:extLst>
          </p:cNvPr>
          <p:cNvPicPr>
            <a:picLocks noChangeAspect="1"/>
          </p:cNvPicPr>
          <p:nvPr/>
        </p:nvPicPr>
        <p:blipFill>
          <a:blip r:embed="rId3"/>
          <a:stretch>
            <a:fillRect/>
          </a:stretch>
        </p:blipFill>
        <p:spPr>
          <a:xfrm>
            <a:off x="6057977" y="2181726"/>
            <a:ext cx="3913971" cy="3859102"/>
          </a:xfrm>
          <a:prstGeom prst="rect">
            <a:avLst/>
          </a:prstGeom>
        </p:spPr>
      </p:pic>
    </p:spTree>
    <p:extLst>
      <p:ext uri="{BB962C8B-B14F-4D97-AF65-F5344CB8AC3E}">
        <p14:creationId xmlns:p14="http://schemas.microsoft.com/office/powerpoint/2010/main" val="708357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5A73E-76FB-4D1A-B96A-B8B0878B5F27}"/>
              </a:ext>
            </a:extLst>
          </p:cNvPr>
          <p:cNvSpPr>
            <a:spLocks noGrp="1"/>
          </p:cNvSpPr>
          <p:nvPr>
            <p:ph type="title"/>
          </p:nvPr>
        </p:nvSpPr>
        <p:spPr/>
        <p:txBody>
          <a:bodyPr/>
          <a:lstStyle/>
          <a:p>
            <a:r>
              <a:rPr lang="da-DK" sz="2400" i="1" dirty="0">
                <a:solidFill>
                  <a:prstClr val="black"/>
                </a:solidFill>
                <a:latin typeface="Cambria" panose="02040503050406030204" pitchFamily="18" charset="0"/>
              </a:rPr>
              <a:t>Vores verdenshistorie 1</a:t>
            </a:r>
            <a:r>
              <a:rPr lang="da-DK" sz="2400" dirty="0">
                <a:solidFill>
                  <a:prstClr val="black"/>
                </a:solidFill>
                <a:latin typeface="Cambria" panose="02040503050406030204" pitchFamily="18" charset="0"/>
              </a:rPr>
              <a:t>, side 136-141</a:t>
            </a:r>
            <a:endParaRPr lang="da-DK" dirty="0"/>
          </a:p>
        </p:txBody>
      </p:sp>
      <p:sp>
        <p:nvSpPr>
          <p:cNvPr id="4" name="Pladsholder til indhold 3">
            <a:extLst>
              <a:ext uri="{FF2B5EF4-FFF2-40B4-BE49-F238E27FC236}">
                <a16:creationId xmlns:a16="http://schemas.microsoft.com/office/drawing/2014/main" id="{81BCB371-F847-46A1-96BB-0DA25DFF3E09}"/>
              </a:ext>
            </a:extLst>
          </p:cNvPr>
          <p:cNvSpPr>
            <a:spLocks noGrp="1"/>
          </p:cNvSpPr>
          <p:nvPr>
            <p:ph sz="half" idx="1"/>
          </p:nvPr>
        </p:nvSpPr>
        <p:spPr/>
        <p:txBody>
          <a:bodyPr>
            <a:normAutofit fontScale="62500" lnSpcReduction="20000"/>
          </a:bodyPr>
          <a:lstStyle/>
          <a:p>
            <a:pPr marL="0" indent="0">
              <a:buNone/>
            </a:pPr>
            <a:r>
              <a:rPr lang="da-DK" dirty="0"/>
              <a:t>Bryllupsbillede fra 1300-tallet. </a:t>
            </a:r>
          </a:p>
        </p:txBody>
      </p:sp>
      <p:sp>
        <p:nvSpPr>
          <p:cNvPr id="6" name="Pladsholder til indhold 5">
            <a:extLst>
              <a:ext uri="{FF2B5EF4-FFF2-40B4-BE49-F238E27FC236}">
                <a16:creationId xmlns:a16="http://schemas.microsoft.com/office/drawing/2014/main" id="{632581CE-E1A6-404F-ACA0-E257211B679F}"/>
              </a:ext>
            </a:extLst>
          </p:cNvPr>
          <p:cNvSpPr>
            <a:spLocks noGrp="1"/>
          </p:cNvSpPr>
          <p:nvPr>
            <p:ph sz="half" idx="2"/>
          </p:nvPr>
        </p:nvSpPr>
        <p:spPr/>
        <p:txBody>
          <a:bodyPr>
            <a:normAutofit fontScale="62500" lnSpcReduction="20000"/>
          </a:bodyPr>
          <a:lstStyle/>
          <a:p>
            <a:pPr marL="0" indent="0">
              <a:buNone/>
            </a:pPr>
            <a:r>
              <a:rPr lang="da-DK" dirty="0"/>
              <a:t>I middelalderen havde kvinden én opgave – at føde børn. I 1200-tallet skrev en fransk munk om ægteskabet og kvindens plads heri. Det var en ret almindelig holdning dengang. Teksten nedenfor er et uddrag af munkens bog.</a:t>
            </a:r>
          </a:p>
          <a:p>
            <a:pPr marL="0" indent="0">
              <a:buNone/>
            </a:pPr>
            <a:endParaRPr lang="da-DK" dirty="0"/>
          </a:p>
          <a:p>
            <a:pPr marL="0" indent="0">
              <a:buNone/>
            </a:pPr>
            <a:r>
              <a:rPr lang="da-DK" dirty="0"/>
              <a:t>Kilde:</a:t>
            </a:r>
          </a:p>
          <a:p>
            <a:pPr marL="0" indent="0">
              <a:buNone/>
            </a:pPr>
            <a:r>
              <a:rPr lang="da-DK" dirty="0"/>
              <a:t>”For kvinden skal ifølge naturen være lydig mod ægtemanden, da manden af natur har mere fornuft og forstand end kvinden. Hvis en kvinde havde flere ægtemænd, skulle hun lyde flere mænd, og sådan bør det ikke være […]. Man skal først og fremmest vide, at kvindernes traditioner og handlinger er ligesom børns. Og den naturlige forklaring er, at ligesom barnet ikke er en fuldkommen mand og heller ikke har fornuftens fulde brug, således er kvinden også som en ufuldkommen mand, for hun har ikke forstandens eller fornuftens fulde brug.”</a:t>
            </a:r>
          </a:p>
          <a:p>
            <a:pPr marL="0" indent="0">
              <a:buNone/>
            </a:pPr>
            <a:endParaRPr lang="da-DK" dirty="0"/>
          </a:p>
        </p:txBody>
      </p:sp>
      <p:pic>
        <p:nvPicPr>
          <p:cNvPr id="5" name="Billede 4">
            <a:extLst>
              <a:ext uri="{FF2B5EF4-FFF2-40B4-BE49-F238E27FC236}">
                <a16:creationId xmlns:a16="http://schemas.microsoft.com/office/drawing/2014/main" id="{C844BA46-FB27-40A3-9C49-81F2BE4D7FF8}"/>
              </a:ext>
            </a:extLst>
          </p:cNvPr>
          <p:cNvPicPr>
            <a:picLocks noChangeAspect="1"/>
          </p:cNvPicPr>
          <p:nvPr/>
        </p:nvPicPr>
        <p:blipFill>
          <a:blip r:embed="rId2"/>
          <a:stretch>
            <a:fillRect/>
          </a:stretch>
        </p:blipFill>
        <p:spPr>
          <a:xfrm>
            <a:off x="838200" y="2333745"/>
            <a:ext cx="4764426" cy="3335098"/>
          </a:xfrm>
          <a:prstGeom prst="rect">
            <a:avLst/>
          </a:prstGeom>
        </p:spPr>
      </p:pic>
    </p:spTree>
    <p:extLst>
      <p:ext uri="{BB962C8B-B14F-4D97-AF65-F5344CB8AC3E}">
        <p14:creationId xmlns:p14="http://schemas.microsoft.com/office/powerpoint/2010/main" val="765813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5A73E-76FB-4D1A-B96A-B8B0878B5F27}"/>
              </a:ext>
            </a:extLst>
          </p:cNvPr>
          <p:cNvSpPr>
            <a:spLocks noGrp="1"/>
          </p:cNvSpPr>
          <p:nvPr>
            <p:ph type="title"/>
          </p:nvPr>
        </p:nvSpPr>
        <p:spPr/>
        <p:txBody>
          <a:bodyPr/>
          <a:lstStyle/>
          <a:p>
            <a:r>
              <a:rPr lang="da-DK" sz="2400" i="1" dirty="0">
                <a:solidFill>
                  <a:prstClr val="black"/>
                </a:solidFill>
                <a:latin typeface="Cambria" panose="02040503050406030204" pitchFamily="18" charset="0"/>
              </a:rPr>
              <a:t>Vores verdenshistorie 1</a:t>
            </a:r>
            <a:r>
              <a:rPr lang="da-DK" sz="2400" dirty="0">
                <a:solidFill>
                  <a:prstClr val="black"/>
                </a:solidFill>
                <a:latin typeface="Cambria" panose="02040503050406030204" pitchFamily="18" charset="0"/>
              </a:rPr>
              <a:t>, side 142-147</a:t>
            </a:r>
            <a:endParaRPr lang="da-DK" dirty="0"/>
          </a:p>
        </p:txBody>
      </p:sp>
      <p:sp>
        <p:nvSpPr>
          <p:cNvPr id="4" name="Pladsholder til indhold 3">
            <a:extLst>
              <a:ext uri="{FF2B5EF4-FFF2-40B4-BE49-F238E27FC236}">
                <a16:creationId xmlns:a16="http://schemas.microsoft.com/office/drawing/2014/main" id="{81BCB371-F847-46A1-96BB-0DA25DFF3E09}"/>
              </a:ext>
            </a:extLst>
          </p:cNvPr>
          <p:cNvSpPr>
            <a:spLocks noGrp="1"/>
          </p:cNvSpPr>
          <p:nvPr>
            <p:ph sz="half" idx="1"/>
          </p:nvPr>
        </p:nvSpPr>
        <p:spPr>
          <a:xfrm>
            <a:off x="838200" y="1719597"/>
            <a:ext cx="10515600" cy="356101"/>
          </a:xfrm>
        </p:spPr>
        <p:txBody>
          <a:bodyPr>
            <a:normAutofit fontScale="85000" lnSpcReduction="20000"/>
          </a:bodyPr>
          <a:lstStyle/>
          <a:p>
            <a:pPr marL="0" indent="0">
              <a:buNone/>
            </a:pPr>
            <a:r>
              <a:rPr lang="da-DK" b="1" dirty="0">
                <a:latin typeface="Cambria" panose="02040503050406030204" pitchFamily="18" charset="0"/>
              </a:rPr>
              <a:t>Hvad forstås ved kulturmøder?</a:t>
            </a:r>
          </a:p>
          <a:p>
            <a:pPr marL="0" indent="0">
              <a:buNone/>
            </a:pPr>
            <a:endParaRPr lang="da-DK" dirty="0"/>
          </a:p>
        </p:txBody>
      </p:sp>
      <p:pic>
        <p:nvPicPr>
          <p:cNvPr id="6" name="Billede 5" descr="Et billede, der indeholder skærmbillede&#10;&#10;Automatisk genereret beskrivelse">
            <a:extLst>
              <a:ext uri="{FF2B5EF4-FFF2-40B4-BE49-F238E27FC236}">
                <a16:creationId xmlns:a16="http://schemas.microsoft.com/office/drawing/2014/main" id="{C02EACAF-CC88-4A00-88CA-CFF6D66E78A3}"/>
              </a:ext>
            </a:extLst>
          </p:cNvPr>
          <p:cNvPicPr>
            <a:picLocks noChangeAspect="1"/>
          </p:cNvPicPr>
          <p:nvPr/>
        </p:nvPicPr>
        <p:blipFill>
          <a:blip r:embed="rId2"/>
          <a:stretch>
            <a:fillRect/>
          </a:stretch>
        </p:blipFill>
        <p:spPr>
          <a:xfrm>
            <a:off x="5764811" y="1666193"/>
            <a:ext cx="5763002" cy="4999302"/>
          </a:xfrm>
          <a:prstGeom prst="rect">
            <a:avLst/>
          </a:prstGeom>
        </p:spPr>
      </p:pic>
    </p:spTree>
    <p:extLst>
      <p:ext uri="{BB962C8B-B14F-4D97-AF65-F5344CB8AC3E}">
        <p14:creationId xmlns:p14="http://schemas.microsoft.com/office/powerpoint/2010/main" val="3109228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5A73E-76FB-4D1A-B96A-B8B0878B5F27}"/>
              </a:ext>
            </a:extLst>
          </p:cNvPr>
          <p:cNvSpPr>
            <a:spLocks noGrp="1"/>
          </p:cNvSpPr>
          <p:nvPr>
            <p:ph type="title"/>
          </p:nvPr>
        </p:nvSpPr>
        <p:spPr/>
        <p:txBody>
          <a:bodyPr/>
          <a:lstStyle/>
          <a:p>
            <a:r>
              <a:rPr lang="da-DK" sz="2400" i="1" dirty="0">
                <a:solidFill>
                  <a:prstClr val="black"/>
                </a:solidFill>
                <a:latin typeface="Cambria" panose="02040503050406030204" pitchFamily="18" charset="0"/>
              </a:rPr>
              <a:t>Vores verdenshistorie 1</a:t>
            </a:r>
            <a:r>
              <a:rPr lang="da-DK" sz="2400" dirty="0">
                <a:solidFill>
                  <a:prstClr val="black"/>
                </a:solidFill>
                <a:latin typeface="Cambria" panose="02040503050406030204" pitchFamily="18" charset="0"/>
              </a:rPr>
              <a:t>, side 142-147</a:t>
            </a:r>
            <a:endParaRPr lang="da-DK" dirty="0"/>
          </a:p>
        </p:txBody>
      </p:sp>
      <p:pic>
        <p:nvPicPr>
          <p:cNvPr id="8" name="Pladsholder til indhold 7" descr="Et billede, der indeholder bygning, udendørs&#10;&#10;Automatisk genereret beskrivelse">
            <a:extLst>
              <a:ext uri="{FF2B5EF4-FFF2-40B4-BE49-F238E27FC236}">
                <a16:creationId xmlns:a16="http://schemas.microsoft.com/office/drawing/2014/main" id="{B7F64473-C010-4174-A8BD-AB6FB59E663C}"/>
              </a:ext>
            </a:extLst>
          </p:cNvPr>
          <p:cNvPicPr>
            <a:picLocks noGrp="1" noChangeAspect="1"/>
          </p:cNvPicPr>
          <p:nvPr>
            <p:ph sz="half" idx="2"/>
          </p:nvPr>
        </p:nvPicPr>
        <p:blipFill>
          <a:blip r:embed="rId2"/>
          <a:stretch>
            <a:fillRect/>
          </a:stretch>
        </p:blipFill>
        <p:spPr>
          <a:xfrm>
            <a:off x="4036599" y="2181726"/>
            <a:ext cx="4118801" cy="3995237"/>
          </a:xfrm>
        </p:spPr>
      </p:pic>
    </p:spTree>
    <p:extLst>
      <p:ext uri="{BB962C8B-B14F-4D97-AF65-F5344CB8AC3E}">
        <p14:creationId xmlns:p14="http://schemas.microsoft.com/office/powerpoint/2010/main" val="3638248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5A73E-76FB-4D1A-B96A-B8B0878B5F27}"/>
              </a:ext>
            </a:extLst>
          </p:cNvPr>
          <p:cNvSpPr>
            <a:spLocks noGrp="1"/>
          </p:cNvSpPr>
          <p:nvPr>
            <p:ph type="title"/>
          </p:nvPr>
        </p:nvSpPr>
        <p:spPr/>
        <p:txBody>
          <a:bodyPr/>
          <a:lstStyle/>
          <a:p>
            <a:r>
              <a:rPr lang="da-DK" sz="2400" i="1" dirty="0">
                <a:solidFill>
                  <a:prstClr val="black"/>
                </a:solidFill>
                <a:latin typeface="Cambria" panose="02040503050406030204" pitchFamily="18" charset="0"/>
              </a:rPr>
              <a:t>Vores verdenshistorie 1</a:t>
            </a:r>
            <a:r>
              <a:rPr lang="da-DK" sz="2400" dirty="0">
                <a:solidFill>
                  <a:prstClr val="black"/>
                </a:solidFill>
                <a:latin typeface="Cambria" panose="02040503050406030204" pitchFamily="18" charset="0"/>
              </a:rPr>
              <a:t>, side 142-147</a:t>
            </a:r>
            <a:endParaRPr lang="da-DK" dirty="0"/>
          </a:p>
        </p:txBody>
      </p:sp>
      <p:sp>
        <p:nvSpPr>
          <p:cNvPr id="4" name="Pladsholder til indhold 3">
            <a:extLst>
              <a:ext uri="{FF2B5EF4-FFF2-40B4-BE49-F238E27FC236}">
                <a16:creationId xmlns:a16="http://schemas.microsoft.com/office/drawing/2014/main" id="{81BCB371-F847-46A1-96BB-0DA25DFF3E09}"/>
              </a:ext>
            </a:extLst>
          </p:cNvPr>
          <p:cNvSpPr>
            <a:spLocks noGrp="1"/>
          </p:cNvSpPr>
          <p:nvPr>
            <p:ph sz="half" idx="1"/>
          </p:nvPr>
        </p:nvSpPr>
        <p:spPr>
          <a:xfrm>
            <a:off x="838200" y="1825625"/>
            <a:ext cx="10515600" cy="356101"/>
          </a:xfrm>
        </p:spPr>
        <p:txBody>
          <a:bodyPr>
            <a:normAutofit fontScale="85000" lnSpcReduction="20000"/>
          </a:bodyPr>
          <a:lstStyle/>
          <a:p>
            <a:pPr marL="0" indent="0" algn="ctr">
              <a:buNone/>
            </a:pPr>
            <a:r>
              <a:rPr lang="da-DK" b="1" dirty="0">
                <a:latin typeface="Cambria" panose="02040503050406030204" pitchFamily="18" charset="0"/>
              </a:rPr>
              <a:t>Korstog</a:t>
            </a:r>
          </a:p>
          <a:p>
            <a:pPr marL="0" indent="0">
              <a:buNone/>
            </a:pPr>
            <a:endParaRPr lang="da-DK" dirty="0"/>
          </a:p>
        </p:txBody>
      </p:sp>
      <p:pic>
        <p:nvPicPr>
          <p:cNvPr id="7" name="Pladsholder til indhold 6" descr="Et billede, der indeholder tekst, kort&#10;&#10;Automatisk genereret beskrivelse">
            <a:extLst>
              <a:ext uri="{FF2B5EF4-FFF2-40B4-BE49-F238E27FC236}">
                <a16:creationId xmlns:a16="http://schemas.microsoft.com/office/drawing/2014/main" id="{DE334876-E006-4D26-8926-D9A796123F71}"/>
              </a:ext>
            </a:extLst>
          </p:cNvPr>
          <p:cNvPicPr>
            <a:picLocks noGrp="1" noChangeAspect="1"/>
          </p:cNvPicPr>
          <p:nvPr>
            <p:ph sz="half" idx="2"/>
          </p:nvPr>
        </p:nvPicPr>
        <p:blipFill>
          <a:blip r:embed="rId2"/>
          <a:stretch>
            <a:fillRect/>
          </a:stretch>
        </p:blipFill>
        <p:spPr>
          <a:xfrm>
            <a:off x="2570155" y="2316163"/>
            <a:ext cx="7051689" cy="3860800"/>
          </a:xfrm>
        </p:spPr>
      </p:pic>
    </p:spTree>
    <p:extLst>
      <p:ext uri="{BB962C8B-B14F-4D97-AF65-F5344CB8AC3E}">
        <p14:creationId xmlns:p14="http://schemas.microsoft.com/office/powerpoint/2010/main" val="764650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5A73E-76FB-4D1A-B96A-B8B0878B5F27}"/>
              </a:ext>
            </a:extLst>
          </p:cNvPr>
          <p:cNvSpPr>
            <a:spLocks noGrp="1"/>
          </p:cNvSpPr>
          <p:nvPr>
            <p:ph type="title"/>
          </p:nvPr>
        </p:nvSpPr>
        <p:spPr/>
        <p:txBody>
          <a:bodyPr/>
          <a:lstStyle/>
          <a:p>
            <a:r>
              <a:rPr lang="da-DK" sz="2400" i="1" dirty="0">
                <a:solidFill>
                  <a:prstClr val="black"/>
                </a:solidFill>
                <a:latin typeface="Cambria" panose="02040503050406030204" pitchFamily="18" charset="0"/>
              </a:rPr>
              <a:t>Vores verdenshistorie 1</a:t>
            </a:r>
            <a:r>
              <a:rPr lang="da-DK" sz="2400" dirty="0">
                <a:solidFill>
                  <a:prstClr val="black"/>
                </a:solidFill>
                <a:latin typeface="Cambria" panose="02040503050406030204" pitchFamily="18" charset="0"/>
              </a:rPr>
              <a:t>, side 142-147</a:t>
            </a:r>
            <a:endParaRPr lang="da-DK" dirty="0"/>
          </a:p>
        </p:txBody>
      </p:sp>
      <p:pic>
        <p:nvPicPr>
          <p:cNvPr id="8" name="Pladsholder til indhold 7">
            <a:extLst>
              <a:ext uri="{FF2B5EF4-FFF2-40B4-BE49-F238E27FC236}">
                <a16:creationId xmlns:a16="http://schemas.microsoft.com/office/drawing/2014/main" id="{BECBBE43-D60E-406B-BC6E-C1A80F137CBF}"/>
              </a:ext>
            </a:extLst>
          </p:cNvPr>
          <p:cNvPicPr>
            <a:picLocks noGrp="1" noChangeAspect="1"/>
          </p:cNvPicPr>
          <p:nvPr>
            <p:ph sz="half" idx="2"/>
          </p:nvPr>
        </p:nvPicPr>
        <p:blipFill>
          <a:blip r:embed="rId2"/>
          <a:stretch>
            <a:fillRect/>
          </a:stretch>
        </p:blipFill>
        <p:spPr>
          <a:xfrm>
            <a:off x="3400352" y="2181726"/>
            <a:ext cx="5677068" cy="3995237"/>
          </a:xfrm>
        </p:spPr>
      </p:pic>
    </p:spTree>
    <p:extLst>
      <p:ext uri="{BB962C8B-B14F-4D97-AF65-F5344CB8AC3E}">
        <p14:creationId xmlns:p14="http://schemas.microsoft.com/office/powerpoint/2010/main" val="1568844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5A73E-76FB-4D1A-B96A-B8B0878B5F27}"/>
              </a:ext>
            </a:extLst>
          </p:cNvPr>
          <p:cNvSpPr>
            <a:spLocks noGrp="1"/>
          </p:cNvSpPr>
          <p:nvPr>
            <p:ph type="title"/>
          </p:nvPr>
        </p:nvSpPr>
        <p:spPr/>
        <p:txBody>
          <a:bodyPr/>
          <a:lstStyle/>
          <a:p>
            <a:r>
              <a:rPr lang="da-DK" sz="2400" i="1" dirty="0">
                <a:solidFill>
                  <a:prstClr val="black"/>
                </a:solidFill>
                <a:latin typeface="Cambria" panose="02040503050406030204" pitchFamily="18" charset="0"/>
              </a:rPr>
              <a:t>Vores verdenshistorie 1</a:t>
            </a:r>
            <a:r>
              <a:rPr lang="da-DK" sz="2400" dirty="0">
                <a:solidFill>
                  <a:prstClr val="black"/>
                </a:solidFill>
                <a:latin typeface="Cambria" panose="02040503050406030204" pitchFamily="18" charset="0"/>
              </a:rPr>
              <a:t>, side 142-147</a:t>
            </a:r>
            <a:endParaRPr lang="da-DK" dirty="0"/>
          </a:p>
        </p:txBody>
      </p:sp>
      <p:pic>
        <p:nvPicPr>
          <p:cNvPr id="8" name="Pladsholder til indhold 7" descr="Et billede, der indeholder udendørs, himmel, gruppe&#10;&#10;Automatisk genereret beskrivelse">
            <a:extLst>
              <a:ext uri="{FF2B5EF4-FFF2-40B4-BE49-F238E27FC236}">
                <a16:creationId xmlns:a16="http://schemas.microsoft.com/office/drawing/2014/main" id="{6815745E-DCFF-49D9-A41D-86F46F8615B5}"/>
              </a:ext>
            </a:extLst>
          </p:cNvPr>
          <p:cNvPicPr>
            <a:picLocks noGrp="1" noChangeAspect="1"/>
          </p:cNvPicPr>
          <p:nvPr>
            <p:ph sz="half" idx="2"/>
          </p:nvPr>
        </p:nvPicPr>
        <p:blipFill>
          <a:blip r:embed="rId2"/>
          <a:stretch>
            <a:fillRect/>
          </a:stretch>
        </p:blipFill>
        <p:spPr>
          <a:xfrm>
            <a:off x="3571363" y="2181726"/>
            <a:ext cx="5049273" cy="3995237"/>
          </a:xfrm>
        </p:spPr>
      </p:pic>
    </p:spTree>
    <p:extLst>
      <p:ext uri="{BB962C8B-B14F-4D97-AF65-F5344CB8AC3E}">
        <p14:creationId xmlns:p14="http://schemas.microsoft.com/office/powerpoint/2010/main" val="961296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5A73E-76FB-4D1A-B96A-B8B0878B5F27}"/>
              </a:ext>
            </a:extLst>
          </p:cNvPr>
          <p:cNvSpPr>
            <a:spLocks noGrp="1"/>
          </p:cNvSpPr>
          <p:nvPr>
            <p:ph type="title"/>
          </p:nvPr>
        </p:nvSpPr>
        <p:spPr/>
        <p:txBody>
          <a:bodyPr/>
          <a:lstStyle/>
          <a:p>
            <a:pPr lvl="0">
              <a:spcBef>
                <a:spcPts val="1000"/>
              </a:spcBef>
            </a:pPr>
            <a:r>
              <a:rPr lang="da-DK" sz="2400" i="1" dirty="0">
                <a:solidFill>
                  <a:prstClr val="black"/>
                </a:solidFill>
                <a:latin typeface="Cambria" panose="02040503050406030204" pitchFamily="18" charset="0"/>
                <a:ea typeface="+mn-ea"/>
                <a:cs typeface="+mn-cs"/>
              </a:rPr>
              <a:t>Vores verdenshistorie 1</a:t>
            </a:r>
            <a:r>
              <a:rPr lang="da-DK" sz="2400" dirty="0">
                <a:solidFill>
                  <a:prstClr val="black"/>
                </a:solidFill>
                <a:latin typeface="Cambria" panose="02040503050406030204" pitchFamily="18" charset="0"/>
                <a:ea typeface="+mn-ea"/>
                <a:cs typeface="+mn-cs"/>
              </a:rPr>
              <a:t>, side 118-128</a:t>
            </a:r>
          </a:p>
        </p:txBody>
      </p:sp>
      <p:sp>
        <p:nvSpPr>
          <p:cNvPr id="4" name="Pladsholder til indhold 3">
            <a:extLst>
              <a:ext uri="{FF2B5EF4-FFF2-40B4-BE49-F238E27FC236}">
                <a16:creationId xmlns:a16="http://schemas.microsoft.com/office/drawing/2014/main" id="{81BCB371-F847-46A1-96BB-0DA25DFF3E09}"/>
              </a:ext>
            </a:extLst>
          </p:cNvPr>
          <p:cNvSpPr>
            <a:spLocks noGrp="1"/>
          </p:cNvSpPr>
          <p:nvPr>
            <p:ph sz="half" idx="1"/>
          </p:nvPr>
        </p:nvSpPr>
        <p:spPr>
          <a:xfrm>
            <a:off x="838200" y="1825625"/>
            <a:ext cx="10515600" cy="356101"/>
          </a:xfrm>
        </p:spPr>
        <p:txBody>
          <a:bodyPr>
            <a:normAutofit fontScale="85000" lnSpcReduction="20000"/>
          </a:bodyPr>
          <a:lstStyle/>
          <a:p>
            <a:pPr marL="0" indent="0">
              <a:buNone/>
            </a:pPr>
            <a:r>
              <a:rPr lang="da-DK" b="1" dirty="0">
                <a:latin typeface="Cambria" panose="02040503050406030204" pitchFamily="18" charset="0"/>
              </a:rPr>
              <a:t>Periodisering</a:t>
            </a:r>
          </a:p>
          <a:p>
            <a:pPr marL="0" indent="0">
              <a:buNone/>
            </a:pPr>
            <a:endParaRPr lang="da-DK" dirty="0"/>
          </a:p>
        </p:txBody>
      </p:sp>
      <p:pic>
        <p:nvPicPr>
          <p:cNvPr id="6" name="Pladsholder til indhold 5" descr="Et billede, der indeholder tekst, kort&#10;&#10;Automatisk genereret beskrivelse">
            <a:extLst>
              <a:ext uri="{FF2B5EF4-FFF2-40B4-BE49-F238E27FC236}">
                <a16:creationId xmlns:a16="http://schemas.microsoft.com/office/drawing/2014/main" id="{0932A08B-2447-41A1-BB68-5D62B9CBA7F1}"/>
              </a:ext>
            </a:extLst>
          </p:cNvPr>
          <p:cNvPicPr>
            <a:picLocks noGrp="1" noChangeAspect="1"/>
          </p:cNvPicPr>
          <p:nvPr>
            <p:ph sz="half" idx="2"/>
          </p:nvPr>
        </p:nvPicPr>
        <p:blipFill>
          <a:blip r:embed="rId2"/>
          <a:stretch>
            <a:fillRect/>
          </a:stretch>
        </p:blipFill>
        <p:spPr>
          <a:xfrm>
            <a:off x="4451686" y="1910818"/>
            <a:ext cx="2686032" cy="4691261"/>
          </a:xfrm>
        </p:spPr>
      </p:pic>
    </p:spTree>
    <p:extLst>
      <p:ext uri="{BB962C8B-B14F-4D97-AF65-F5344CB8AC3E}">
        <p14:creationId xmlns:p14="http://schemas.microsoft.com/office/powerpoint/2010/main" val="1387625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5A73E-76FB-4D1A-B96A-B8B0878B5F27}"/>
              </a:ext>
            </a:extLst>
          </p:cNvPr>
          <p:cNvSpPr>
            <a:spLocks noGrp="1"/>
          </p:cNvSpPr>
          <p:nvPr>
            <p:ph type="title"/>
          </p:nvPr>
        </p:nvSpPr>
        <p:spPr/>
        <p:txBody>
          <a:bodyPr/>
          <a:lstStyle/>
          <a:p>
            <a:r>
              <a:rPr lang="da-DK" sz="2400" i="1" dirty="0">
                <a:solidFill>
                  <a:prstClr val="black"/>
                </a:solidFill>
                <a:latin typeface="Cambria" panose="02040503050406030204" pitchFamily="18" charset="0"/>
              </a:rPr>
              <a:t>Vores verdenshistorie 1</a:t>
            </a:r>
            <a:r>
              <a:rPr lang="da-DK" sz="2400" dirty="0">
                <a:solidFill>
                  <a:prstClr val="black"/>
                </a:solidFill>
                <a:latin typeface="Cambria" panose="02040503050406030204" pitchFamily="18" charset="0"/>
              </a:rPr>
              <a:t>, side 118-128</a:t>
            </a:r>
            <a:endParaRPr lang="da-DK" dirty="0"/>
          </a:p>
        </p:txBody>
      </p:sp>
      <p:pic>
        <p:nvPicPr>
          <p:cNvPr id="6" name="Pladsholder til indhold 5" descr="Et billede, der indeholder bygning&#10;&#10;Automatisk genereret beskrivelse">
            <a:extLst>
              <a:ext uri="{FF2B5EF4-FFF2-40B4-BE49-F238E27FC236}">
                <a16:creationId xmlns:a16="http://schemas.microsoft.com/office/drawing/2014/main" id="{DEFDF2C1-79A3-4E7F-92F1-5188FAB2F4F3}"/>
              </a:ext>
            </a:extLst>
          </p:cNvPr>
          <p:cNvPicPr>
            <a:picLocks noGrp="1" noChangeAspect="1"/>
          </p:cNvPicPr>
          <p:nvPr>
            <p:ph sz="half" idx="2"/>
          </p:nvPr>
        </p:nvPicPr>
        <p:blipFill>
          <a:blip r:embed="rId2"/>
          <a:stretch>
            <a:fillRect/>
          </a:stretch>
        </p:blipFill>
        <p:spPr>
          <a:xfrm>
            <a:off x="4884805" y="2181726"/>
            <a:ext cx="2487307" cy="3995237"/>
          </a:xfrm>
        </p:spPr>
      </p:pic>
    </p:spTree>
    <p:extLst>
      <p:ext uri="{BB962C8B-B14F-4D97-AF65-F5344CB8AC3E}">
        <p14:creationId xmlns:p14="http://schemas.microsoft.com/office/powerpoint/2010/main" val="2103516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5A73E-76FB-4D1A-B96A-B8B0878B5F27}"/>
              </a:ext>
            </a:extLst>
          </p:cNvPr>
          <p:cNvSpPr>
            <a:spLocks noGrp="1"/>
          </p:cNvSpPr>
          <p:nvPr>
            <p:ph type="title"/>
          </p:nvPr>
        </p:nvSpPr>
        <p:spPr/>
        <p:txBody>
          <a:bodyPr/>
          <a:lstStyle/>
          <a:p>
            <a:r>
              <a:rPr lang="da-DK" sz="2400" i="1" dirty="0">
                <a:solidFill>
                  <a:prstClr val="black"/>
                </a:solidFill>
                <a:latin typeface="Cambria" panose="02040503050406030204" pitchFamily="18" charset="0"/>
              </a:rPr>
              <a:t>Vores verdenshistorie 1</a:t>
            </a:r>
            <a:r>
              <a:rPr lang="da-DK" sz="2400" dirty="0">
                <a:solidFill>
                  <a:prstClr val="black"/>
                </a:solidFill>
                <a:latin typeface="Cambria" panose="02040503050406030204" pitchFamily="18" charset="0"/>
              </a:rPr>
              <a:t>, side 118-128</a:t>
            </a:r>
            <a:endParaRPr lang="da-DK" dirty="0"/>
          </a:p>
        </p:txBody>
      </p:sp>
      <p:sp>
        <p:nvSpPr>
          <p:cNvPr id="4" name="Pladsholder til indhold 3">
            <a:extLst>
              <a:ext uri="{FF2B5EF4-FFF2-40B4-BE49-F238E27FC236}">
                <a16:creationId xmlns:a16="http://schemas.microsoft.com/office/drawing/2014/main" id="{81BCB371-F847-46A1-96BB-0DA25DFF3E09}"/>
              </a:ext>
            </a:extLst>
          </p:cNvPr>
          <p:cNvSpPr>
            <a:spLocks noGrp="1"/>
          </p:cNvSpPr>
          <p:nvPr>
            <p:ph sz="half" idx="1"/>
          </p:nvPr>
        </p:nvSpPr>
        <p:spPr>
          <a:xfrm>
            <a:off x="838200" y="1825625"/>
            <a:ext cx="10515600" cy="356101"/>
          </a:xfrm>
        </p:spPr>
        <p:txBody>
          <a:bodyPr>
            <a:normAutofit fontScale="85000" lnSpcReduction="20000"/>
          </a:bodyPr>
          <a:lstStyle/>
          <a:p>
            <a:pPr marL="0" indent="0" algn="ctr">
              <a:buNone/>
            </a:pPr>
            <a:r>
              <a:rPr lang="da-DK" b="1" dirty="0">
                <a:latin typeface="Cambria" panose="02040503050406030204" pitchFamily="18" charset="0"/>
              </a:rPr>
              <a:t>Middelaldersamfundets magtstruktur</a:t>
            </a:r>
          </a:p>
          <a:p>
            <a:pPr marL="0" indent="0">
              <a:buNone/>
            </a:pPr>
            <a:endParaRPr lang="da-DK" dirty="0"/>
          </a:p>
        </p:txBody>
      </p:sp>
      <p:pic>
        <p:nvPicPr>
          <p:cNvPr id="12" name="Pladsholder til indhold 11">
            <a:extLst>
              <a:ext uri="{FF2B5EF4-FFF2-40B4-BE49-F238E27FC236}">
                <a16:creationId xmlns:a16="http://schemas.microsoft.com/office/drawing/2014/main" id="{1EBDBFD9-DE12-453E-85F5-8AA36EC81F5C}"/>
              </a:ext>
            </a:extLst>
          </p:cNvPr>
          <p:cNvPicPr>
            <a:picLocks noGrp="1" noChangeAspect="1"/>
          </p:cNvPicPr>
          <p:nvPr>
            <p:ph sz="half" idx="2"/>
          </p:nvPr>
        </p:nvPicPr>
        <p:blipFill>
          <a:blip r:embed="rId2"/>
          <a:stretch>
            <a:fillRect/>
          </a:stretch>
        </p:blipFill>
        <p:spPr>
          <a:xfrm>
            <a:off x="2286000" y="2655888"/>
            <a:ext cx="7620000" cy="3181350"/>
          </a:xfrm>
        </p:spPr>
      </p:pic>
    </p:spTree>
    <p:extLst>
      <p:ext uri="{BB962C8B-B14F-4D97-AF65-F5344CB8AC3E}">
        <p14:creationId xmlns:p14="http://schemas.microsoft.com/office/powerpoint/2010/main" val="300988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5A73E-76FB-4D1A-B96A-B8B0878B5F27}"/>
              </a:ext>
            </a:extLst>
          </p:cNvPr>
          <p:cNvSpPr>
            <a:spLocks noGrp="1"/>
          </p:cNvSpPr>
          <p:nvPr>
            <p:ph type="title"/>
          </p:nvPr>
        </p:nvSpPr>
        <p:spPr/>
        <p:txBody>
          <a:bodyPr/>
          <a:lstStyle/>
          <a:p>
            <a:r>
              <a:rPr lang="da-DK" sz="2400" i="1" dirty="0">
                <a:solidFill>
                  <a:prstClr val="black"/>
                </a:solidFill>
                <a:latin typeface="Cambria" panose="02040503050406030204" pitchFamily="18" charset="0"/>
              </a:rPr>
              <a:t>Vores verdenshistorie 1</a:t>
            </a:r>
            <a:r>
              <a:rPr lang="da-DK" sz="2400" dirty="0">
                <a:solidFill>
                  <a:prstClr val="black"/>
                </a:solidFill>
                <a:latin typeface="Cambria" panose="02040503050406030204" pitchFamily="18" charset="0"/>
              </a:rPr>
              <a:t>, side 118-128</a:t>
            </a:r>
            <a:endParaRPr lang="da-DK" dirty="0"/>
          </a:p>
        </p:txBody>
      </p:sp>
      <p:sp>
        <p:nvSpPr>
          <p:cNvPr id="4" name="Pladsholder til indhold 3">
            <a:extLst>
              <a:ext uri="{FF2B5EF4-FFF2-40B4-BE49-F238E27FC236}">
                <a16:creationId xmlns:a16="http://schemas.microsoft.com/office/drawing/2014/main" id="{81BCB371-F847-46A1-96BB-0DA25DFF3E09}"/>
              </a:ext>
            </a:extLst>
          </p:cNvPr>
          <p:cNvSpPr>
            <a:spLocks noGrp="1"/>
          </p:cNvSpPr>
          <p:nvPr>
            <p:ph sz="half" idx="1"/>
          </p:nvPr>
        </p:nvSpPr>
        <p:spPr>
          <a:xfrm>
            <a:off x="838200" y="1825625"/>
            <a:ext cx="10515600" cy="356101"/>
          </a:xfrm>
        </p:spPr>
        <p:txBody>
          <a:bodyPr>
            <a:normAutofit fontScale="85000" lnSpcReduction="20000"/>
          </a:bodyPr>
          <a:lstStyle/>
          <a:p>
            <a:pPr marL="0" indent="0" algn="ctr">
              <a:buNone/>
            </a:pPr>
            <a:r>
              <a:rPr lang="da-DK" b="1" dirty="0">
                <a:latin typeface="Cambria" panose="02040503050406030204" pitchFamily="18" charset="0"/>
              </a:rPr>
              <a:t>Kirkens rolle i middelaldersamfundet</a:t>
            </a:r>
          </a:p>
          <a:p>
            <a:pPr marL="0" indent="0">
              <a:buNone/>
            </a:pPr>
            <a:endParaRPr lang="da-DK" dirty="0"/>
          </a:p>
        </p:txBody>
      </p:sp>
      <p:pic>
        <p:nvPicPr>
          <p:cNvPr id="7" name="Pladsholder til indhold 6" descr="Et billede, der indeholder tekst, bygning, foto, farverig&#10;&#10;Automatisk genereret beskrivelse">
            <a:extLst>
              <a:ext uri="{FF2B5EF4-FFF2-40B4-BE49-F238E27FC236}">
                <a16:creationId xmlns:a16="http://schemas.microsoft.com/office/drawing/2014/main" id="{DE5654FB-1782-47A3-8F0D-FD3D71E1A8A7}"/>
              </a:ext>
            </a:extLst>
          </p:cNvPr>
          <p:cNvPicPr>
            <a:picLocks noGrp="1" noChangeAspect="1"/>
          </p:cNvPicPr>
          <p:nvPr>
            <p:ph sz="half" idx="2"/>
          </p:nvPr>
        </p:nvPicPr>
        <p:blipFill>
          <a:blip r:embed="rId2"/>
          <a:stretch>
            <a:fillRect/>
          </a:stretch>
        </p:blipFill>
        <p:spPr>
          <a:xfrm>
            <a:off x="3414889" y="2316163"/>
            <a:ext cx="5362222" cy="3860800"/>
          </a:xfrm>
        </p:spPr>
      </p:pic>
    </p:spTree>
    <p:extLst>
      <p:ext uri="{BB962C8B-B14F-4D97-AF65-F5344CB8AC3E}">
        <p14:creationId xmlns:p14="http://schemas.microsoft.com/office/powerpoint/2010/main" val="3060566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5A73E-76FB-4D1A-B96A-B8B0878B5F27}"/>
              </a:ext>
            </a:extLst>
          </p:cNvPr>
          <p:cNvSpPr>
            <a:spLocks noGrp="1"/>
          </p:cNvSpPr>
          <p:nvPr>
            <p:ph type="title"/>
          </p:nvPr>
        </p:nvSpPr>
        <p:spPr/>
        <p:txBody>
          <a:bodyPr/>
          <a:lstStyle/>
          <a:p>
            <a:r>
              <a:rPr lang="da-DK" sz="2400" i="1" dirty="0">
                <a:solidFill>
                  <a:prstClr val="black"/>
                </a:solidFill>
                <a:latin typeface="Cambria" panose="02040503050406030204" pitchFamily="18" charset="0"/>
              </a:rPr>
              <a:t>Vores verdenshistorie 1</a:t>
            </a:r>
            <a:r>
              <a:rPr lang="da-DK" sz="2400" dirty="0">
                <a:solidFill>
                  <a:prstClr val="black"/>
                </a:solidFill>
                <a:latin typeface="Cambria" panose="02040503050406030204" pitchFamily="18" charset="0"/>
              </a:rPr>
              <a:t>, side 118-128</a:t>
            </a:r>
            <a:endParaRPr lang="da-DK" dirty="0"/>
          </a:p>
        </p:txBody>
      </p:sp>
      <p:sp>
        <p:nvSpPr>
          <p:cNvPr id="4" name="Pladsholder til indhold 3">
            <a:extLst>
              <a:ext uri="{FF2B5EF4-FFF2-40B4-BE49-F238E27FC236}">
                <a16:creationId xmlns:a16="http://schemas.microsoft.com/office/drawing/2014/main" id="{81BCB371-F847-46A1-96BB-0DA25DFF3E09}"/>
              </a:ext>
            </a:extLst>
          </p:cNvPr>
          <p:cNvSpPr>
            <a:spLocks noGrp="1"/>
          </p:cNvSpPr>
          <p:nvPr>
            <p:ph sz="half" idx="1"/>
          </p:nvPr>
        </p:nvSpPr>
        <p:spPr>
          <a:xfrm>
            <a:off x="838200" y="1825625"/>
            <a:ext cx="10515600" cy="356101"/>
          </a:xfrm>
        </p:spPr>
        <p:txBody>
          <a:bodyPr>
            <a:normAutofit fontScale="85000" lnSpcReduction="20000"/>
          </a:bodyPr>
          <a:lstStyle/>
          <a:p>
            <a:pPr marL="0" indent="0" algn="ctr">
              <a:buNone/>
            </a:pPr>
            <a:r>
              <a:rPr lang="da-DK" b="1" dirty="0">
                <a:latin typeface="Cambria" panose="02040503050406030204" pitchFamily="18" charset="0"/>
              </a:rPr>
              <a:t>Feudalsamfundet</a:t>
            </a:r>
          </a:p>
          <a:p>
            <a:pPr marL="0" indent="0">
              <a:buNone/>
            </a:pPr>
            <a:endParaRPr lang="da-DK" dirty="0"/>
          </a:p>
        </p:txBody>
      </p:sp>
      <p:pic>
        <p:nvPicPr>
          <p:cNvPr id="8" name="Pladsholder til indhold 7" descr="Et billede, der indeholder objekt&#10;&#10;Automatisk genereret beskrivelse">
            <a:extLst>
              <a:ext uri="{FF2B5EF4-FFF2-40B4-BE49-F238E27FC236}">
                <a16:creationId xmlns:a16="http://schemas.microsoft.com/office/drawing/2014/main" id="{CEE92D4B-3C88-471A-8DD8-CBAD60E881A2}"/>
              </a:ext>
            </a:extLst>
          </p:cNvPr>
          <p:cNvPicPr>
            <a:picLocks noGrp="1" noChangeAspect="1"/>
          </p:cNvPicPr>
          <p:nvPr>
            <p:ph sz="half" idx="2"/>
          </p:nvPr>
        </p:nvPicPr>
        <p:blipFill>
          <a:blip r:embed="rId2"/>
          <a:stretch>
            <a:fillRect/>
          </a:stretch>
        </p:blipFill>
        <p:spPr>
          <a:xfrm>
            <a:off x="3225517" y="2316163"/>
            <a:ext cx="5740966" cy="3860800"/>
          </a:xfrm>
        </p:spPr>
      </p:pic>
    </p:spTree>
    <p:extLst>
      <p:ext uri="{BB962C8B-B14F-4D97-AF65-F5344CB8AC3E}">
        <p14:creationId xmlns:p14="http://schemas.microsoft.com/office/powerpoint/2010/main" val="4276494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5A73E-76FB-4D1A-B96A-B8B0878B5F27}"/>
              </a:ext>
            </a:extLst>
          </p:cNvPr>
          <p:cNvSpPr>
            <a:spLocks noGrp="1"/>
          </p:cNvSpPr>
          <p:nvPr>
            <p:ph type="title"/>
          </p:nvPr>
        </p:nvSpPr>
        <p:spPr/>
        <p:txBody>
          <a:bodyPr/>
          <a:lstStyle/>
          <a:p>
            <a:r>
              <a:rPr lang="da-DK" sz="2400" i="1" dirty="0">
                <a:solidFill>
                  <a:prstClr val="black"/>
                </a:solidFill>
                <a:latin typeface="Cambria" panose="02040503050406030204" pitchFamily="18" charset="0"/>
              </a:rPr>
              <a:t>Vores verdenshistorie 1</a:t>
            </a:r>
            <a:r>
              <a:rPr lang="da-DK" sz="2400" dirty="0">
                <a:solidFill>
                  <a:prstClr val="black"/>
                </a:solidFill>
                <a:latin typeface="Cambria" panose="02040503050406030204" pitchFamily="18" charset="0"/>
              </a:rPr>
              <a:t>, side 129-136</a:t>
            </a:r>
            <a:endParaRPr lang="da-DK" dirty="0"/>
          </a:p>
        </p:txBody>
      </p:sp>
      <p:sp>
        <p:nvSpPr>
          <p:cNvPr id="4" name="Pladsholder til indhold 3">
            <a:extLst>
              <a:ext uri="{FF2B5EF4-FFF2-40B4-BE49-F238E27FC236}">
                <a16:creationId xmlns:a16="http://schemas.microsoft.com/office/drawing/2014/main" id="{81BCB371-F847-46A1-96BB-0DA25DFF3E09}"/>
              </a:ext>
            </a:extLst>
          </p:cNvPr>
          <p:cNvSpPr>
            <a:spLocks noGrp="1"/>
          </p:cNvSpPr>
          <p:nvPr>
            <p:ph sz="half" idx="1"/>
          </p:nvPr>
        </p:nvSpPr>
        <p:spPr>
          <a:xfrm>
            <a:off x="838200" y="1825625"/>
            <a:ext cx="10515600" cy="356101"/>
          </a:xfrm>
        </p:spPr>
        <p:txBody>
          <a:bodyPr>
            <a:normAutofit fontScale="85000" lnSpcReduction="20000"/>
          </a:bodyPr>
          <a:lstStyle/>
          <a:p>
            <a:pPr marL="0" indent="0">
              <a:buNone/>
            </a:pPr>
            <a:r>
              <a:rPr lang="da-DK" b="1" dirty="0">
                <a:latin typeface="Cambria" panose="02040503050406030204" pitchFamily="18" charset="0"/>
              </a:rPr>
              <a:t>Skærsilden og dommedag</a:t>
            </a:r>
          </a:p>
          <a:p>
            <a:pPr marL="0" indent="0">
              <a:buNone/>
            </a:pPr>
            <a:endParaRPr lang="da-DK" dirty="0"/>
          </a:p>
        </p:txBody>
      </p:sp>
      <p:pic>
        <p:nvPicPr>
          <p:cNvPr id="10" name="Pladsholder til indhold 9" descr="Et billede, der indeholder tekst, bog, foto&#10;&#10;Automatisk genereret beskrivelse">
            <a:extLst>
              <a:ext uri="{FF2B5EF4-FFF2-40B4-BE49-F238E27FC236}">
                <a16:creationId xmlns:a16="http://schemas.microsoft.com/office/drawing/2014/main" id="{C5BAA4E7-BA56-46BE-929B-BE32F4D90133}"/>
              </a:ext>
            </a:extLst>
          </p:cNvPr>
          <p:cNvPicPr>
            <a:picLocks noGrp="1" noChangeAspect="1"/>
          </p:cNvPicPr>
          <p:nvPr>
            <p:ph sz="half" idx="2"/>
          </p:nvPr>
        </p:nvPicPr>
        <p:blipFill>
          <a:blip r:embed="rId2"/>
          <a:stretch>
            <a:fillRect/>
          </a:stretch>
        </p:blipFill>
        <p:spPr>
          <a:xfrm>
            <a:off x="3478508" y="2316163"/>
            <a:ext cx="5234983" cy="3860800"/>
          </a:xfrm>
        </p:spPr>
      </p:pic>
    </p:spTree>
    <p:extLst>
      <p:ext uri="{BB962C8B-B14F-4D97-AF65-F5344CB8AC3E}">
        <p14:creationId xmlns:p14="http://schemas.microsoft.com/office/powerpoint/2010/main" val="22489161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5A73E-76FB-4D1A-B96A-B8B0878B5F27}"/>
              </a:ext>
            </a:extLst>
          </p:cNvPr>
          <p:cNvSpPr>
            <a:spLocks noGrp="1"/>
          </p:cNvSpPr>
          <p:nvPr>
            <p:ph type="title"/>
          </p:nvPr>
        </p:nvSpPr>
        <p:spPr/>
        <p:txBody>
          <a:bodyPr/>
          <a:lstStyle/>
          <a:p>
            <a:r>
              <a:rPr lang="da-DK" sz="2400" i="1" dirty="0">
                <a:solidFill>
                  <a:prstClr val="black"/>
                </a:solidFill>
                <a:latin typeface="Cambria" panose="02040503050406030204" pitchFamily="18" charset="0"/>
              </a:rPr>
              <a:t>Vores verdenshistorie 1</a:t>
            </a:r>
            <a:r>
              <a:rPr lang="da-DK" sz="2400" dirty="0">
                <a:solidFill>
                  <a:prstClr val="black"/>
                </a:solidFill>
                <a:latin typeface="Cambria" panose="02040503050406030204" pitchFamily="18" charset="0"/>
              </a:rPr>
              <a:t>, side 129-136</a:t>
            </a:r>
            <a:endParaRPr lang="da-DK" dirty="0"/>
          </a:p>
        </p:txBody>
      </p:sp>
      <p:sp>
        <p:nvSpPr>
          <p:cNvPr id="4" name="Pladsholder til indhold 3">
            <a:extLst>
              <a:ext uri="{FF2B5EF4-FFF2-40B4-BE49-F238E27FC236}">
                <a16:creationId xmlns:a16="http://schemas.microsoft.com/office/drawing/2014/main" id="{81BCB371-F847-46A1-96BB-0DA25DFF3E09}"/>
              </a:ext>
            </a:extLst>
          </p:cNvPr>
          <p:cNvSpPr>
            <a:spLocks noGrp="1"/>
          </p:cNvSpPr>
          <p:nvPr>
            <p:ph sz="half" idx="1"/>
          </p:nvPr>
        </p:nvSpPr>
        <p:spPr>
          <a:xfrm>
            <a:off x="838200" y="1825625"/>
            <a:ext cx="10515600" cy="356101"/>
          </a:xfrm>
        </p:spPr>
        <p:txBody>
          <a:bodyPr>
            <a:normAutofit fontScale="85000" lnSpcReduction="20000"/>
          </a:bodyPr>
          <a:lstStyle/>
          <a:p>
            <a:pPr marL="0" indent="0" algn="ctr">
              <a:buNone/>
            </a:pPr>
            <a:r>
              <a:rPr lang="da-DK" b="1" dirty="0">
                <a:latin typeface="Cambria" panose="02040503050406030204" pitchFamily="18" charset="0"/>
              </a:rPr>
              <a:t>Skærsilden og dommedag</a:t>
            </a:r>
          </a:p>
          <a:p>
            <a:pPr marL="0" indent="0">
              <a:buNone/>
            </a:pPr>
            <a:endParaRPr lang="da-DK" dirty="0"/>
          </a:p>
        </p:txBody>
      </p:sp>
      <p:pic>
        <p:nvPicPr>
          <p:cNvPr id="7" name="Pladsholder til indhold 6" descr="Et billede, der indeholder tekst, indendørs&#10;&#10;Automatisk genereret beskrivelse">
            <a:extLst>
              <a:ext uri="{FF2B5EF4-FFF2-40B4-BE49-F238E27FC236}">
                <a16:creationId xmlns:a16="http://schemas.microsoft.com/office/drawing/2014/main" id="{8301A987-69AA-450D-9ADD-E535879E9BF3}"/>
              </a:ext>
            </a:extLst>
          </p:cNvPr>
          <p:cNvPicPr>
            <a:picLocks noGrp="1" noChangeAspect="1"/>
          </p:cNvPicPr>
          <p:nvPr>
            <p:ph sz="half" idx="2"/>
          </p:nvPr>
        </p:nvPicPr>
        <p:blipFill>
          <a:blip r:embed="rId2"/>
          <a:stretch>
            <a:fillRect/>
          </a:stretch>
        </p:blipFill>
        <p:spPr>
          <a:xfrm>
            <a:off x="4830719" y="2374900"/>
            <a:ext cx="2530561" cy="3830638"/>
          </a:xfrm>
        </p:spPr>
      </p:pic>
    </p:spTree>
    <p:extLst>
      <p:ext uri="{BB962C8B-B14F-4D97-AF65-F5344CB8AC3E}">
        <p14:creationId xmlns:p14="http://schemas.microsoft.com/office/powerpoint/2010/main" val="124124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5A73E-76FB-4D1A-B96A-B8B0878B5F27}"/>
              </a:ext>
            </a:extLst>
          </p:cNvPr>
          <p:cNvSpPr>
            <a:spLocks noGrp="1"/>
          </p:cNvSpPr>
          <p:nvPr>
            <p:ph type="title"/>
          </p:nvPr>
        </p:nvSpPr>
        <p:spPr/>
        <p:txBody>
          <a:bodyPr/>
          <a:lstStyle/>
          <a:p>
            <a:r>
              <a:rPr lang="da-DK" sz="2400" i="1" dirty="0">
                <a:solidFill>
                  <a:prstClr val="black"/>
                </a:solidFill>
                <a:latin typeface="Cambria" panose="02040503050406030204" pitchFamily="18" charset="0"/>
              </a:rPr>
              <a:t>Vores verdenshistorie 1</a:t>
            </a:r>
            <a:r>
              <a:rPr lang="da-DK" sz="2400" dirty="0">
                <a:solidFill>
                  <a:prstClr val="black"/>
                </a:solidFill>
                <a:latin typeface="Cambria" panose="02040503050406030204" pitchFamily="18" charset="0"/>
              </a:rPr>
              <a:t>, side 129-136</a:t>
            </a:r>
            <a:endParaRPr lang="da-DK" dirty="0"/>
          </a:p>
        </p:txBody>
      </p:sp>
      <p:sp>
        <p:nvSpPr>
          <p:cNvPr id="4" name="Pladsholder til indhold 3">
            <a:extLst>
              <a:ext uri="{FF2B5EF4-FFF2-40B4-BE49-F238E27FC236}">
                <a16:creationId xmlns:a16="http://schemas.microsoft.com/office/drawing/2014/main" id="{81BCB371-F847-46A1-96BB-0DA25DFF3E09}"/>
              </a:ext>
            </a:extLst>
          </p:cNvPr>
          <p:cNvSpPr>
            <a:spLocks noGrp="1"/>
          </p:cNvSpPr>
          <p:nvPr>
            <p:ph sz="half" idx="1"/>
          </p:nvPr>
        </p:nvSpPr>
        <p:spPr>
          <a:xfrm>
            <a:off x="838200" y="1825625"/>
            <a:ext cx="10515600" cy="356101"/>
          </a:xfrm>
        </p:spPr>
        <p:txBody>
          <a:bodyPr>
            <a:normAutofit fontScale="85000" lnSpcReduction="20000"/>
          </a:bodyPr>
          <a:lstStyle/>
          <a:p>
            <a:pPr marL="0" indent="0">
              <a:buNone/>
            </a:pPr>
            <a:r>
              <a:rPr lang="da-DK" b="1" dirty="0">
                <a:latin typeface="Cambria" panose="02040503050406030204" pitchFamily="18" charset="0"/>
              </a:rPr>
              <a:t>Benedikts klosterregel (kilde 24, side 133)</a:t>
            </a:r>
          </a:p>
          <a:p>
            <a:pPr marL="0" indent="0">
              <a:buNone/>
            </a:pPr>
            <a:endParaRPr lang="da-DK" dirty="0"/>
          </a:p>
        </p:txBody>
      </p:sp>
      <p:sp>
        <p:nvSpPr>
          <p:cNvPr id="5" name="Pladsholder til indhold 4">
            <a:extLst>
              <a:ext uri="{FF2B5EF4-FFF2-40B4-BE49-F238E27FC236}">
                <a16:creationId xmlns:a16="http://schemas.microsoft.com/office/drawing/2014/main" id="{1FED7F43-0CC4-4846-973A-A5694BD97964}"/>
              </a:ext>
            </a:extLst>
          </p:cNvPr>
          <p:cNvSpPr>
            <a:spLocks noGrp="1"/>
          </p:cNvSpPr>
          <p:nvPr>
            <p:ph sz="half" idx="2"/>
          </p:nvPr>
        </p:nvSpPr>
        <p:spPr>
          <a:xfrm>
            <a:off x="838200" y="2672764"/>
            <a:ext cx="10515600" cy="2894164"/>
          </a:xfrm>
        </p:spPr>
        <p:txBody>
          <a:bodyPr/>
          <a:lstStyle/>
          <a:p>
            <a:pPr marL="514350" indent="-514350">
              <a:buAutoNum type="arabicParenR"/>
            </a:pPr>
            <a:r>
              <a:rPr lang="da-DK" dirty="0">
                <a:latin typeface="Cambria" panose="02040503050406030204" pitchFamily="18" charset="0"/>
              </a:rPr>
              <a:t>Hvem har skrevet kilden og hvornår?</a:t>
            </a:r>
          </a:p>
          <a:p>
            <a:pPr marL="514350" indent="-514350">
              <a:buAutoNum type="arabicParenR"/>
            </a:pPr>
            <a:r>
              <a:rPr lang="da-DK" dirty="0">
                <a:latin typeface="Cambria" panose="02040503050406030204" pitchFamily="18" charset="0"/>
              </a:rPr>
              <a:t>Hvad handler kilden om i korte træk?</a:t>
            </a:r>
          </a:p>
          <a:p>
            <a:pPr marL="514350" indent="-514350">
              <a:buAutoNum type="arabicParenR"/>
            </a:pPr>
            <a:r>
              <a:rPr lang="da-DK" dirty="0">
                <a:latin typeface="Cambria" panose="02040503050406030204" pitchFamily="18" charset="0"/>
              </a:rPr>
              <a:t>Kan vi bruge kilden til at belyse magtstrukturer inden for kirken og i forholdet mellem kirke og samfund?</a:t>
            </a:r>
          </a:p>
          <a:p>
            <a:pPr marL="514350" indent="-514350">
              <a:buAutoNum type="arabicParenR"/>
            </a:pPr>
            <a:r>
              <a:rPr lang="da-DK" dirty="0">
                <a:latin typeface="Cambria" panose="02040503050406030204" pitchFamily="18" charset="0"/>
              </a:rPr>
              <a:t>Opstil en problemstilling, som du kan besvare ud fra kilden.</a:t>
            </a:r>
          </a:p>
        </p:txBody>
      </p:sp>
    </p:spTree>
    <p:extLst>
      <p:ext uri="{BB962C8B-B14F-4D97-AF65-F5344CB8AC3E}">
        <p14:creationId xmlns:p14="http://schemas.microsoft.com/office/powerpoint/2010/main" val="2511297946"/>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VH_skabelon" id="{18FC0A38-D968-444D-A979-A4089818A80E}" vid="{400887B5-5FCE-460F-B90E-DFC61084F9AB}"/>
    </a:ext>
  </a:extLst>
</a:theme>
</file>

<file path=docProps/app.xml><?xml version="1.0" encoding="utf-8"?>
<Properties xmlns="http://schemas.openxmlformats.org/officeDocument/2006/extended-properties" xmlns:vt="http://schemas.openxmlformats.org/officeDocument/2006/docPropsVTypes">
  <Template>Middelalder</Template>
  <TotalTime>75</TotalTime>
  <Words>445</Words>
  <Application>Microsoft Office PowerPoint</Application>
  <PresentationFormat>Widescreen</PresentationFormat>
  <Paragraphs>46</Paragraphs>
  <Slides>17</Slides>
  <Notes>0</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17</vt:i4>
      </vt:variant>
    </vt:vector>
  </HeadingPairs>
  <TitlesOfParts>
    <vt:vector size="22" baseType="lpstr">
      <vt:lpstr>Arial</vt:lpstr>
      <vt:lpstr>Calibri</vt:lpstr>
      <vt:lpstr>Calibri Light</vt:lpstr>
      <vt:lpstr>Cambria</vt:lpstr>
      <vt:lpstr>Office-tema</vt:lpstr>
      <vt:lpstr>Middelalderens Europa</vt:lpstr>
      <vt:lpstr>Vores verdenshistorie 1, side 118-128</vt:lpstr>
      <vt:lpstr>Vores verdenshistorie 1, side 118-128</vt:lpstr>
      <vt:lpstr>Vores verdenshistorie 1, side 118-128</vt:lpstr>
      <vt:lpstr>Vores verdenshistorie 1, side 118-128</vt:lpstr>
      <vt:lpstr>Vores verdenshistorie 1, side 118-128</vt:lpstr>
      <vt:lpstr>Vores verdenshistorie 1, side 129-136</vt:lpstr>
      <vt:lpstr>Vores verdenshistorie 1, side 129-136</vt:lpstr>
      <vt:lpstr>Vores verdenshistorie 1, side 129-136</vt:lpstr>
      <vt:lpstr>Vores verdenshistorie 1, side 129-136</vt:lpstr>
      <vt:lpstr>Vores verdenshistorie 1, side 134-136</vt:lpstr>
      <vt:lpstr>Vores verdenshistorie 1, side 136-141</vt:lpstr>
      <vt:lpstr>Vores verdenshistorie 1, side 142-147</vt:lpstr>
      <vt:lpstr>Vores verdenshistorie 1, side 142-147</vt:lpstr>
      <vt:lpstr>Vores verdenshistorie 1, side 142-147</vt:lpstr>
      <vt:lpstr>Vores verdenshistorie 1, side 142-147</vt:lpstr>
      <vt:lpstr>Vores verdenshistorie 1, side 142-147</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Middelalderens Europa</dc:title>
  <dc:creator>Frederik Sølvsten</dc:creator>
  <cp:lastModifiedBy>Frederik Sølvsten</cp:lastModifiedBy>
  <cp:revision>13</cp:revision>
  <dcterms:created xsi:type="dcterms:W3CDTF">2019-09-11T10:03:40Z</dcterms:created>
  <dcterms:modified xsi:type="dcterms:W3CDTF">2019-09-12T10:22:40Z</dcterms:modified>
</cp:coreProperties>
</file>