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7" r:id="rId2"/>
    <p:sldId id="259" r:id="rId3"/>
    <p:sldId id="262" r:id="rId4"/>
    <p:sldId id="275" r:id="rId5"/>
    <p:sldId id="260" r:id="rId6"/>
    <p:sldId id="261" r:id="rId7"/>
    <p:sldId id="263" r:id="rId8"/>
    <p:sldId id="265" r:id="rId9"/>
    <p:sldId id="264" r:id="rId10"/>
    <p:sldId id="266" r:id="rId11"/>
    <p:sldId id="267" r:id="rId12"/>
    <p:sldId id="268" r:id="rId13"/>
    <p:sldId id="269" r:id="rId14"/>
    <p:sldId id="270" r:id="rId15"/>
    <p:sldId id="271" r:id="rId16"/>
    <p:sldId id="272" r:id="rId17"/>
    <p:sldId id="273" r:id="rId18"/>
    <p:sldId id="274" r:id="rId19"/>
    <p:sldId id="276" r:id="rId20"/>
    <p:sldId id="280" r:id="rId21"/>
    <p:sldId id="277" r:id="rId22"/>
    <p:sldId id="278" r:id="rId23"/>
    <p:sldId id="279" r:id="rId24"/>
  </p:sldIdLst>
  <p:sldSz cx="12192000" cy="6858000"/>
  <p:notesSz cx="6858000" cy="9144000"/>
  <p:defaultTex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025" autoAdjust="0"/>
    <p:restoredTop sz="94694"/>
  </p:normalViewPr>
  <p:slideViewPr>
    <p:cSldViewPr snapToGrid="0" snapToObjects="1">
      <p:cViewPr varScale="1">
        <p:scale>
          <a:sx n="119" d="100"/>
          <a:sy n="119" d="100"/>
        </p:scale>
        <p:origin x="96" y="3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slid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C87B5A4-905B-B242-A237-81E2CE0986B5}"/>
              </a:ext>
            </a:extLst>
          </p:cNvPr>
          <p:cNvSpPr>
            <a:spLocks noGrp="1"/>
          </p:cNvSpPr>
          <p:nvPr>
            <p:ph type="ctrTitle"/>
          </p:nvPr>
        </p:nvSpPr>
        <p:spPr>
          <a:xfrm>
            <a:off x="1524000" y="1122363"/>
            <a:ext cx="9144000" cy="2387600"/>
          </a:xfrm>
        </p:spPr>
        <p:txBody>
          <a:bodyPr anchor="b"/>
          <a:lstStyle>
            <a:lvl1pPr algn="ctr">
              <a:defRPr sz="6000"/>
            </a:lvl1pPr>
          </a:lstStyle>
          <a:p>
            <a:r>
              <a:rPr lang="da-DK"/>
              <a:t>Klik for at redigere titeltypografien i masteren</a:t>
            </a:r>
          </a:p>
        </p:txBody>
      </p:sp>
      <p:sp>
        <p:nvSpPr>
          <p:cNvPr id="3" name="Undertitel 2">
            <a:extLst>
              <a:ext uri="{FF2B5EF4-FFF2-40B4-BE49-F238E27FC236}">
                <a16:creationId xmlns:a16="http://schemas.microsoft.com/office/drawing/2014/main" id="{4B48D2A9-9F05-FE47-83E2-1E64ED46ABF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p>
        </p:txBody>
      </p:sp>
      <p:sp>
        <p:nvSpPr>
          <p:cNvPr id="4" name="Pladsholder til dato 3">
            <a:extLst>
              <a:ext uri="{FF2B5EF4-FFF2-40B4-BE49-F238E27FC236}">
                <a16:creationId xmlns:a16="http://schemas.microsoft.com/office/drawing/2014/main" id="{F0110ECB-3063-1047-A87F-75403C9101C4}"/>
              </a:ext>
            </a:extLst>
          </p:cNvPr>
          <p:cNvSpPr>
            <a:spLocks noGrp="1"/>
          </p:cNvSpPr>
          <p:nvPr>
            <p:ph type="dt" sz="half" idx="10"/>
          </p:nvPr>
        </p:nvSpPr>
        <p:spPr>
          <a:xfrm>
            <a:off x="838200" y="6356350"/>
            <a:ext cx="2743200" cy="365125"/>
          </a:xfrm>
          <a:prstGeom prst="rect">
            <a:avLst/>
          </a:prstGeom>
        </p:spPr>
        <p:txBody>
          <a:bodyPr/>
          <a:lstStyle/>
          <a:p>
            <a:fld id="{CD6617FF-8A08-1A44-8926-D0DB9D5252EA}" type="datetimeFigureOut">
              <a:rPr lang="da-DK" smtClean="0"/>
              <a:t>12-09-2019</a:t>
            </a:fld>
            <a:endParaRPr lang="da-DK"/>
          </a:p>
        </p:txBody>
      </p:sp>
      <p:sp>
        <p:nvSpPr>
          <p:cNvPr id="5" name="Pladsholder til sidefod 4">
            <a:extLst>
              <a:ext uri="{FF2B5EF4-FFF2-40B4-BE49-F238E27FC236}">
                <a16:creationId xmlns:a16="http://schemas.microsoft.com/office/drawing/2014/main" id="{26B5239B-A481-1B45-96D1-2FB201ECB2ED}"/>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28C5CFE8-4C73-CD41-8D17-528830380C0A}"/>
              </a:ext>
            </a:extLst>
          </p:cNvPr>
          <p:cNvSpPr>
            <a:spLocks noGrp="1"/>
          </p:cNvSpPr>
          <p:nvPr>
            <p:ph type="sldNum" sz="quarter" idx="12"/>
          </p:nvPr>
        </p:nvSpPr>
        <p:spPr>
          <a:xfrm>
            <a:off x="8610600" y="6356350"/>
            <a:ext cx="2743200" cy="365125"/>
          </a:xfrm>
          <a:prstGeom prst="rect">
            <a:avLst/>
          </a:prstGeom>
        </p:spPr>
        <p:txBody>
          <a:bodyPr/>
          <a:lstStyle/>
          <a:p>
            <a:fld id="{1204049D-33CD-C841-B311-84BEFFBFEA2F}" type="slidenum">
              <a:rPr lang="da-DK" smtClean="0"/>
              <a:t>‹nr.›</a:t>
            </a:fld>
            <a:endParaRPr lang="da-DK"/>
          </a:p>
        </p:txBody>
      </p:sp>
    </p:spTree>
    <p:extLst>
      <p:ext uri="{BB962C8B-B14F-4D97-AF65-F5344CB8AC3E}">
        <p14:creationId xmlns:p14="http://schemas.microsoft.com/office/powerpoint/2010/main" val="32380645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314D533-2779-924B-A800-8158C0B213BE}"/>
              </a:ext>
            </a:extLst>
          </p:cNvPr>
          <p:cNvSpPr>
            <a:spLocks noGrp="1"/>
          </p:cNvSpPr>
          <p:nvPr>
            <p:ph type="title"/>
          </p:nvPr>
        </p:nvSpPr>
        <p:spPr/>
        <p:txBody>
          <a:bodyPr/>
          <a:lstStyle/>
          <a:p>
            <a:r>
              <a:rPr lang="da-DK"/>
              <a:t>Klik for at redigere titeltypografien i masteren</a:t>
            </a:r>
          </a:p>
        </p:txBody>
      </p:sp>
      <p:sp>
        <p:nvSpPr>
          <p:cNvPr id="3" name="Pladsholder til lodret titel 2">
            <a:extLst>
              <a:ext uri="{FF2B5EF4-FFF2-40B4-BE49-F238E27FC236}">
                <a16:creationId xmlns:a16="http://schemas.microsoft.com/office/drawing/2014/main" id="{EBBC7179-D268-0A46-BC79-657CD023807C}"/>
              </a:ext>
            </a:extLst>
          </p:cNvPr>
          <p:cNvSpPr>
            <a:spLocks noGrp="1"/>
          </p:cNvSpPr>
          <p:nvPr>
            <p:ph type="body" orient="vert" idx="1"/>
          </p:nvPr>
        </p:nvSpPr>
        <p:spPr/>
        <p:txBody>
          <a:bodyPr vert="eaVert"/>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5616BA8E-842C-D04D-B10D-0AE7D6858F6C}"/>
              </a:ext>
            </a:extLst>
          </p:cNvPr>
          <p:cNvSpPr>
            <a:spLocks noGrp="1"/>
          </p:cNvSpPr>
          <p:nvPr>
            <p:ph type="dt" sz="half" idx="10"/>
          </p:nvPr>
        </p:nvSpPr>
        <p:spPr>
          <a:xfrm>
            <a:off x="838200" y="6356350"/>
            <a:ext cx="2743200" cy="365125"/>
          </a:xfrm>
          <a:prstGeom prst="rect">
            <a:avLst/>
          </a:prstGeom>
        </p:spPr>
        <p:txBody>
          <a:bodyPr/>
          <a:lstStyle/>
          <a:p>
            <a:fld id="{CD6617FF-8A08-1A44-8926-D0DB9D5252EA}" type="datetimeFigureOut">
              <a:rPr lang="da-DK" smtClean="0"/>
              <a:t>12-09-2019</a:t>
            </a:fld>
            <a:endParaRPr lang="da-DK"/>
          </a:p>
        </p:txBody>
      </p:sp>
      <p:sp>
        <p:nvSpPr>
          <p:cNvPr id="5" name="Pladsholder til sidefod 4">
            <a:extLst>
              <a:ext uri="{FF2B5EF4-FFF2-40B4-BE49-F238E27FC236}">
                <a16:creationId xmlns:a16="http://schemas.microsoft.com/office/drawing/2014/main" id="{E0CCFF92-FF14-7445-90E3-9396A4A6195E}"/>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CDF52465-4824-344C-B6FF-C68A8913076B}"/>
              </a:ext>
            </a:extLst>
          </p:cNvPr>
          <p:cNvSpPr>
            <a:spLocks noGrp="1"/>
          </p:cNvSpPr>
          <p:nvPr>
            <p:ph type="sldNum" sz="quarter" idx="12"/>
          </p:nvPr>
        </p:nvSpPr>
        <p:spPr>
          <a:xfrm>
            <a:off x="8610600" y="6356350"/>
            <a:ext cx="2743200" cy="365125"/>
          </a:xfrm>
          <a:prstGeom prst="rect">
            <a:avLst/>
          </a:prstGeom>
        </p:spPr>
        <p:txBody>
          <a:bodyPr/>
          <a:lstStyle/>
          <a:p>
            <a:fld id="{1204049D-33CD-C841-B311-84BEFFBFEA2F}" type="slidenum">
              <a:rPr lang="da-DK" smtClean="0"/>
              <a:t>‹nr.›</a:t>
            </a:fld>
            <a:endParaRPr lang="da-DK"/>
          </a:p>
        </p:txBody>
      </p:sp>
      <p:pic>
        <p:nvPicPr>
          <p:cNvPr id="7" name="Billede 6">
            <a:extLst>
              <a:ext uri="{FF2B5EF4-FFF2-40B4-BE49-F238E27FC236}">
                <a16:creationId xmlns:a16="http://schemas.microsoft.com/office/drawing/2014/main" id="{24D4F4D4-E83C-4577-9CF1-5D3ADE8DCAD4}"/>
              </a:ext>
            </a:extLst>
          </p:cNvPr>
          <p:cNvPicPr>
            <a:picLocks noChangeAspect="1"/>
          </p:cNvPicPr>
          <p:nvPr userDrawn="1"/>
        </p:nvPicPr>
        <p:blipFill>
          <a:blip r:embed="rId2"/>
          <a:stretch>
            <a:fillRect/>
          </a:stretch>
        </p:blipFill>
        <p:spPr>
          <a:xfrm>
            <a:off x="0" y="0"/>
            <a:ext cx="12192000" cy="1416594"/>
          </a:xfrm>
          <a:prstGeom prst="rect">
            <a:avLst/>
          </a:prstGeom>
        </p:spPr>
      </p:pic>
    </p:spTree>
    <p:extLst>
      <p:ext uri="{BB962C8B-B14F-4D97-AF65-F5344CB8AC3E}">
        <p14:creationId xmlns:p14="http://schemas.microsoft.com/office/powerpoint/2010/main" val="30471357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Lodret titel 1">
            <a:extLst>
              <a:ext uri="{FF2B5EF4-FFF2-40B4-BE49-F238E27FC236}">
                <a16:creationId xmlns:a16="http://schemas.microsoft.com/office/drawing/2014/main" id="{11D2C2EE-2CAC-564B-BA53-D28174A09975}"/>
              </a:ext>
            </a:extLst>
          </p:cNvPr>
          <p:cNvSpPr>
            <a:spLocks noGrp="1"/>
          </p:cNvSpPr>
          <p:nvPr>
            <p:ph type="title" orient="vert"/>
          </p:nvPr>
        </p:nvSpPr>
        <p:spPr>
          <a:xfrm>
            <a:off x="8724900" y="365125"/>
            <a:ext cx="2628900" cy="5811838"/>
          </a:xfrm>
        </p:spPr>
        <p:txBody>
          <a:bodyPr vert="eaVert"/>
          <a:lstStyle/>
          <a:p>
            <a:r>
              <a:rPr lang="da-DK"/>
              <a:t>Klik for at redigere titeltypografien i masteren</a:t>
            </a:r>
          </a:p>
        </p:txBody>
      </p:sp>
      <p:sp>
        <p:nvSpPr>
          <p:cNvPr id="3" name="Pladsholder til lodret titel 2">
            <a:extLst>
              <a:ext uri="{FF2B5EF4-FFF2-40B4-BE49-F238E27FC236}">
                <a16:creationId xmlns:a16="http://schemas.microsoft.com/office/drawing/2014/main" id="{BD282436-CAEF-9746-BA26-2131A6BE40DB}"/>
              </a:ext>
            </a:extLst>
          </p:cNvPr>
          <p:cNvSpPr>
            <a:spLocks noGrp="1"/>
          </p:cNvSpPr>
          <p:nvPr>
            <p:ph type="body" orient="vert" idx="1"/>
          </p:nvPr>
        </p:nvSpPr>
        <p:spPr>
          <a:xfrm>
            <a:off x="838200" y="365125"/>
            <a:ext cx="7734300" cy="5811838"/>
          </a:xfrm>
        </p:spPr>
        <p:txBody>
          <a:bodyPr vert="eaVert"/>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835A823F-8B73-C441-9FAD-39B1A546DF5D}"/>
              </a:ext>
            </a:extLst>
          </p:cNvPr>
          <p:cNvSpPr>
            <a:spLocks noGrp="1"/>
          </p:cNvSpPr>
          <p:nvPr>
            <p:ph type="dt" sz="half" idx="10"/>
          </p:nvPr>
        </p:nvSpPr>
        <p:spPr>
          <a:xfrm>
            <a:off x="838200" y="6356350"/>
            <a:ext cx="2743200" cy="365125"/>
          </a:xfrm>
          <a:prstGeom prst="rect">
            <a:avLst/>
          </a:prstGeom>
        </p:spPr>
        <p:txBody>
          <a:bodyPr/>
          <a:lstStyle/>
          <a:p>
            <a:fld id="{CD6617FF-8A08-1A44-8926-D0DB9D5252EA}" type="datetimeFigureOut">
              <a:rPr lang="da-DK" smtClean="0"/>
              <a:t>12-09-2019</a:t>
            </a:fld>
            <a:endParaRPr lang="da-DK"/>
          </a:p>
        </p:txBody>
      </p:sp>
      <p:sp>
        <p:nvSpPr>
          <p:cNvPr id="5" name="Pladsholder til sidefod 4">
            <a:extLst>
              <a:ext uri="{FF2B5EF4-FFF2-40B4-BE49-F238E27FC236}">
                <a16:creationId xmlns:a16="http://schemas.microsoft.com/office/drawing/2014/main" id="{21BD29FB-917A-EA49-990B-484E424939C8}"/>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83CFF934-7F9A-7849-A8A7-4FCCA71C3790}"/>
              </a:ext>
            </a:extLst>
          </p:cNvPr>
          <p:cNvSpPr>
            <a:spLocks noGrp="1"/>
          </p:cNvSpPr>
          <p:nvPr>
            <p:ph type="sldNum" sz="quarter" idx="12"/>
          </p:nvPr>
        </p:nvSpPr>
        <p:spPr>
          <a:xfrm>
            <a:off x="8610600" y="6356350"/>
            <a:ext cx="2743200" cy="365125"/>
          </a:xfrm>
          <a:prstGeom prst="rect">
            <a:avLst/>
          </a:prstGeom>
        </p:spPr>
        <p:txBody>
          <a:bodyPr/>
          <a:lstStyle/>
          <a:p>
            <a:fld id="{1204049D-33CD-C841-B311-84BEFFBFEA2F}" type="slidenum">
              <a:rPr lang="da-DK" smtClean="0"/>
              <a:t>‹nr.›</a:t>
            </a:fld>
            <a:endParaRPr lang="da-DK"/>
          </a:p>
        </p:txBody>
      </p:sp>
      <p:pic>
        <p:nvPicPr>
          <p:cNvPr id="7" name="Billede 6">
            <a:extLst>
              <a:ext uri="{FF2B5EF4-FFF2-40B4-BE49-F238E27FC236}">
                <a16:creationId xmlns:a16="http://schemas.microsoft.com/office/drawing/2014/main" id="{242B6EF6-B89D-401D-AA2D-046D6A6BF780}"/>
              </a:ext>
            </a:extLst>
          </p:cNvPr>
          <p:cNvPicPr>
            <a:picLocks noChangeAspect="1"/>
          </p:cNvPicPr>
          <p:nvPr userDrawn="1"/>
        </p:nvPicPr>
        <p:blipFill>
          <a:blip r:embed="rId2"/>
          <a:stretch>
            <a:fillRect/>
          </a:stretch>
        </p:blipFill>
        <p:spPr>
          <a:xfrm>
            <a:off x="0" y="0"/>
            <a:ext cx="12192000" cy="1416594"/>
          </a:xfrm>
          <a:prstGeom prst="rect">
            <a:avLst/>
          </a:prstGeom>
        </p:spPr>
      </p:pic>
    </p:spTree>
    <p:extLst>
      <p:ext uri="{BB962C8B-B14F-4D97-AF65-F5344CB8AC3E}">
        <p14:creationId xmlns:p14="http://schemas.microsoft.com/office/powerpoint/2010/main" val="4038576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pic>
        <p:nvPicPr>
          <p:cNvPr id="8" name="Billede 7">
            <a:extLst>
              <a:ext uri="{FF2B5EF4-FFF2-40B4-BE49-F238E27FC236}">
                <a16:creationId xmlns:a16="http://schemas.microsoft.com/office/drawing/2014/main" id="{B590186D-17A1-4BFC-B9EA-5307C10E2EC0}"/>
              </a:ext>
            </a:extLst>
          </p:cNvPr>
          <p:cNvPicPr>
            <a:picLocks noChangeAspect="1"/>
          </p:cNvPicPr>
          <p:nvPr userDrawn="1"/>
        </p:nvPicPr>
        <p:blipFill>
          <a:blip r:embed="rId2"/>
          <a:stretch>
            <a:fillRect/>
          </a:stretch>
        </p:blipFill>
        <p:spPr>
          <a:xfrm>
            <a:off x="0" y="0"/>
            <a:ext cx="12192000" cy="1416594"/>
          </a:xfrm>
          <a:prstGeom prst="rect">
            <a:avLst/>
          </a:prstGeom>
        </p:spPr>
      </p:pic>
      <p:sp>
        <p:nvSpPr>
          <p:cNvPr id="2" name="Titel 1">
            <a:extLst>
              <a:ext uri="{FF2B5EF4-FFF2-40B4-BE49-F238E27FC236}">
                <a16:creationId xmlns:a16="http://schemas.microsoft.com/office/drawing/2014/main" id="{98939030-D909-D940-90DB-ABB9A65FE6A9}"/>
              </a:ext>
            </a:extLst>
          </p:cNvPr>
          <p:cNvSpPr>
            <a:spLocks noGrp="1"/>
          </p:cNvSpPr>
          <p:nvPr>
            <p:ph type="title" hasCustomPrompt="1"/>
          </p:nvPr>
        </p:nvSpPr>
        <p:spPr/>
        <p:txBody>
          <a:bodyPr/>
          <a:lstStyle>
            <a:lvl1pPr>
              <a:defRPr/>
            </a:lvl1pPr>
          </a:lstStyle>
          <a:p>
            <a:r>
              <a:rPr lang="da-DK" dirty="0"/>
              <a:t>Titel</a:t>
            </a:r>
          </a:p>
        </p:txBody>
      </p:sp>
      <p:sp>
        <p:nvSpPr>
          <p:cNvPr id="3" name="Pladsholder til indhold 2">
            <a:extLst>
              <a:ext uri="{FF2B5EF4-FFF2-40B4-BE49-F238E27FC236}">
                <a16:creationId xmlns:a16="http://schemas.microsoft.com/office/drawing/2014/main" id="{8CE4021F-EC90-4843-99BA-995CD6E6E595}"/>
              </a:ext>
            </a:extLst>
          </p:cNvPr>
          <p:cNvSpPr>
            <a:spLocks noGrp="1"/>
          </p:cNvSpPr>
          <p:nvPr>
            <p:ph idx="1"/>
          </p:nvPr>
        </p:nvSpPr>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EA4632C4-3409-1D4F-87C7-2823CCDCAB2C}"/>
              </a:ext>
            </a:extLst>
          </p:cNvPr>
          <p:cNvSpPr>
            <a:spLocks noGrp="1"/>
          </p:cNvSpPr>
          <p:nvPr>
            <p:ph type="dt" sz="half" idx="10"/>
          </p:nvPr>
        </p:nvSpPr>
        <p:spPr>
          <a:xfrm>
            <a:off x="838200" y="6356350"/>
            <a:ext cx="2743200" cy="365125"/>
          </a:xfrm>
          <a:prstGeom prst="rect">
            <a:avLst/>
          </a:prstGeom>
        </p:spPr>
        <p:txBody>
          <a:bodyPr/>
          <a:lstStyle/>
          <a:p>
            <a:fld id="{CD6617FF-8A08-1A44-8926-D0DB9D5252EA}" type="datetimeFigureOut">
              <a:rPr lang="da-DK" smtClean="0"/>
              <a:t>12-09-2019</a:t>
            </a:fld>
            <a:endParaRPr lang="da-DK"/>
          </a:p>
        </p:txBody>
      </p:sp>
      <p:sp>
        <p:nvSpPr>
          <p:cNvPr id="5" name="Pladsholder til sidefod 4">
            <a:extLst>
              <a:ext uri="{FF2B5EF4-FFF2-40B4-BE49-F238E27FC236}">
                <a16:creationId xmlns:a16="http://schemas.microsoft.com/office/drawing/2014/main" id="{37A78CA6-0942-B948-BD55-8B335ED40A90}"/>
              </a:ext>
            </a:extLst>
          </p:cNvPr>
          <p:cNvSpPr>
            <a:spLocks noGrp="1"/>
          </p:cNvSpPr>
          <p:nvPr>
            <p:ph type="ftr" sz="quarter" idx="11"/>
          </p:nvPr>
        </p:nvSpPr>
        <p:spPr/>
        <p:txBody>
          <a:bodyPr/>
          <a:lstStyle/>
          <a:p>
            <a:r>
              <a:rPr lang="da-DK" dirty="0"/>
              <a:t>www.voresverdenshistorie.dk</a:t>
            </a:r>
          </a:p>
        </p:txBody>
      </p:sp>
      <p:sp>
        <p:nvSpPr>
          <p:cNvPr id="6" name="Pladsholder til slidenummer 5">
            <a:extLst>
              <a:ext uri="{FF2B5EF4-FFF2-40B4-BE49-F238E27FC236}">
                <a16:creationId xmlns:a16="http://schemas.microsoft.com/office/drawing/2014/main" id="{BEE83670-5FCE-0A4F-B048-2E663D414C45}"/>
              </a:ext>
            </a:extLst>
          </p:cNvPr>
          <p:cNvSpPr>
            <a:spLocks noGrp="1"/>
          </p:cNvSpPr>
          <p:nvPr>
            <p:ph type="sldNum" sz="quarter" idx="12"/>
          </p:nvPr>
        </p:nvSpPr>
        <p:spPr>
          <a:xfrm>
            <a:off x="8610600" y="6356350"/>
            <a:ext cx="2743200" cy="365125"/>
          </a:xfrm>
          <a:prstGeom prst="rect">
            <a:avLst/>
          </a:prstGeom>
        </p:spPr>
        <p:txBody>
          <a:bodyPr/>
          <a:lstStyle/>
          <a:p>
            <a:fld id="{1204049D-33CD-C841-B311-84BEFFBFEA2F}" type="slidenum">
              <a:rPr lang="da-DK" smtClean="0"/>
              <a:t>‹nr.›</a:t>
            </a:fld>
            <a:endParaRPr lang="da-DK"/>
          </a:p>
        </p:txBody>
      </p:sp>
    </p:spTree>
    <p:extLst>
      <p:ext uri="{BB962C8B-B14F-4D97-AF65-F5344CB8AC3E}">
        <p14:creationId xmlns:p14="http://schemas.microsoft.com/office/powerpoint/2010/main" val="18482949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C2341BB-5C99-474E-8CFF-5579FA056001}"/>
              </a:ext>
            </a:extLst>
          </p:cNvPr>
          <p:cNvSpPr>
            <a:spLocks noGrp="1"/>
          </p:cNvSpPr>
          <p:nvPr>
            <p:ph type="title"/>
          </p:nvPr>
        </p:nvSpPr>
        <p:spPr>
          <a:xfrm>
            <a:off x="831850" y="1709738"/>
            <a:ext cx="10515600" cy="2852737"/>
          </a:xfrm>
        </p:spPr>
        <p:txBody>
          <a:bodyPr anchor="b"/>
          <a:lstStyle>
            <a:lvl1pPr>
              <a:defRPr sz="6000"/>
            </a:lvl1pPr>
          </a:lstStyle>
          <a:p>
            <a:r>
              <a:rPr lang="da-DK"/>
              <a:t>Klik for at redigere titeltypografien i masteren</a:t>
            </a:r>
          </a:p>
        </p:txBody>
      </p:sp>
      <p:sp>
        <p:nvSpPr>
          <p:cNvPr id="3" name="Pladsholder til tekst 2">
            <a:extLst>
              <a:ext uri="{FF2B5EF4-FFF2-40B4-BE49-F238E27FC236}">
                <a16:creationId xmlns:a16="http://schemas.microsoft.com/office/drawing/2014/main" id="{656F0C03-0189-2149-8ADC-BAB63AAAA6E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a:t>Klik for at redigere teksttypografierne i masteren</a:t>
            </a:r>
          </a:p>
        </p:txBody>
      </p:sp>
      <p:sp>
        <p:nvSpPr>
          <p:cNvPr id="4" name="Pladsholder til dato 3">
            <a:extLst>
              <a:ext uri="{FF2B5EF4-FFF2-40B4-BE49-F238E27FC236}">
                <a16:creationId xmlns:a16="http://schemas.microsoft.com/office/drawing/2014/main" id="{0FC76103-ADFF-774A-9718-508CF5049236}"/>
              </a:ext>
            </a:extLst>
          </p:cNvPr>
          <p:cNvSpPr>
            <a:spLocks noGrp="1"/>
          </p:cNvSpPr>
          <p:nvPr>
            <p:ph type="dt" sz="half" idx="10"/>
          </p:nvPr>
        </p:nvSpPr>
        <p:spPr>
          <a:xfrm>
            <a:off x="838200" y="6356350"/>
            <a:ext cx="2743200" cy="365125"/>
          </a:xfrm>
          <a:prstGeom prst="rect">
            <a:avLst/>
          </a:prstGeom>
        </p:spPr>
        <p:txBody>
          <a:bodyPr/>
          <a:lstStyle/>
          <a:p>
            <a:fld id="{CD6617FF-8A08-1A44-8926-D0DB9D5252EA}" type="datetimeFigureOut">
              <a:rPr lang="da-DK" smtClean="0"/>
              <a:t>12-09-2019</a:t>
            </a:fld>
            <a:endParaRPr lang="da-DK"/>
          </a:p>
        </p:txBody>
      </p:sp>
      <p:sp>
        <p:nvSpPr>
          <p:cNvPr id="5" name="Pladsholder til sidefod 4">
            <a:extLst>
              <a:ext uri="{FF2B5EF4-FFF2-40B4-BE49-F238E27FC236}">
                <a16:creationId xmlns:a16="http://schemas.microsoft.com/office/drawing/2014/main" id="{A2726DD2-728F-C34B-A914-0BAFE4443D57}"/>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C249B6C4-19BE-F047-8E18-3A056CD50880}"/>
              </a:ext>
            </a:extLst>
          </p:cNvPr>
          <p:cNvSpPr>
            <a:spLocks noGrp="1"/>
          </p:cNvSpPr>
          <p:nvPr>
            <p:ph type="sldNum" sz="quarter" idx="12"/>
          </p:nvPr>
        </p:nvSpPr>
        <p:spPr>
          <a:xfrm>
            <a:off x="8610600" y="6356350"/>
            <a:ext cx="2743200" cy="365125"/>
          </a:xfrm>
          <a:prstGeom prst="rect">
            <a:avLst/>
          </a:prstGeom>
        </p:spPr>
        <p:txBody>
          <a:bodyPr/>
          <a:lstStyle/>
          <a:p>
            <a:fld id="{1204049D-33CD-C841-B311-84BEFFBFEA2F}" type="slidenum">
              <a:rPr lang="da-DK" smtClean="0"/>
              <a:t>‹nr.›</a:t>
            </a:fld>
            <a:endParaRPr lang="da-DK"/>
          </a:p>
        </p:txBody>
      </p:sp>
      <p:pic>
        <p:nvPicPr>
          <p:cNvPr id="7" name="Billede 6">
            <a:extLst>
              <a:ext uri="{FF2B5EF4-FFF2-40B4-BE49-F238E27FC236}">
                <a16:creationId xmlns:a16="http://schemas.microsoft.com/office/drawing/2014/main" id="{7F546BC2-7424-4383-AF5C-E2947F30E6BE}"/>
              </a:ext>
            </a:extLst>
          </p:cNvPr>
          <p:cNvPicPr>
            <a:picLocks noChangeAspect="1"/>
          </p:cNvPicPr>
          <p:nvPr userDrawn="1"/>
        </p:nvPicPr>
        <p:blipFill>
          <a:blip r:embed="rId2"/>
          <a:stretch>
            <a:fillRect/>
          </a:stretch>
        </p:blipFill>
        <p:spPr>
          <a:xfrm>
            <a:off x="0" y="0"/>
            <a:ext cx="12192000" cy="1416594"/>
          </a:xfrm>
          <a:prstGeom prst="rect">
            <a:avLst/>
          </a:prstGeom>
        </p:spPr>
      </p:pic>
    </p:spTree>
    <p:extLst>
      <p:ext uri="{BB962C8B-B14F-4D97-AF65-F5344CB8AC3E}">
        <p14:creationId xmlns:p14="http://schemas.microsoft.com/office/powerpoint/2010/main" val="12715436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4BF3076-F470-6E41-BEDC-781E003B5837}"/>
              </a:ext>
            </a:extLst>
          </p:cNvPr>
          <p:cNvSpPr>
            <a:spLocks noGrp="1"/>
          </p:cNvSpPr>
          <p:nvPr>
            <p:ph type="title"/>
          </p:nvPr>
        </p:nvSpPr>
        <p:spPr/>
        <p:txBody>
          <a:bodyPr/>
          <a:lstStyle/>
          <a:p>
            <a:r>
              <a:rPr lang="da-DK"/>
              <a:t>Klik for at redigere titeltypografien i masteren</a:t>
            </a:r>
          </a:p>
        </p:txBody>
      </p:sp>
      <p:sp>
        <p:nvSpPr>
          <p:cNvPr id="3" name="Pladsholder til indhold 2">
            <a:extLst>
              <a:ext uri="{FF2B5EF4-FFF2-40B4-BE49-F238E27FC236}">
                <a16:creationId xmlns:a16="http://schemas.microsoft.com/office/drawing/2014/main" id="{BD59050B-D852-D642-9D33-7392244F9C29}"/>
              </a:ext>
            </a:extLst>
          </p:cNvPr>
          <p:cNvSpPr>
            <a:spLocks noGrp="1"/>
          </p:cNvSpPr>
          <p:nvPr>
            <p:ph sz="half" idx="1"/>
          </p:nvPr>
        </p:nvSpPr>
        <p:spPr>
          <a:xfrm>
            <a:off x="838200" y="1825625"/>
            <a:ext cx="5181600" cy="435133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indhold 3">
            <a:extLst>
              <a:ext uri="{FF2B5EF4-FFF2-40B4-BE49-F238E27FC236}">
                <a16:creationId xmlns:a16="http://schemas.microsoft.com/office/drawing/2014/main" id="{D92EF973-CE6E-5A4B-8FEF-4EDA9CCE6BF1}"/>
              </a:ext>
            </a:extLst>
          </p:cNvPr>
          <p:cNvSpPr>
            <a:spLocks noGrp="1"/>
          </p:cNvSpPr>
          <p:nvPr>
            <p:ph sz="half" idx="2"/>
          </p:nvPr>
        </p:nvSpPr>
        <p:spPr>
          <a:xfrm>
            <a:off x="6172200" y="1825625"/>
            <a:ext cx="5181600" cy="435133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5" name="Pladsholder til dato 4">
            <a:extLst>
              <a:ext uri="{FF2B5EF4-FFF2-40B4-BE49-F238E27FC236}">
                <a16:creationId xmlns:a16="http://schemas.microsoft.com/office/drawing/2014/main" id="{5C7D4888-56D1-5D46-88B6-DCDA5E9F0B38}"/>
              </a:ext>
            </a:extLst>
          </p:cNvPr>
          <p:cNvSpPr>
            <a:spLocks noGrp="1"/>
          </p:cNvSpPr>
          <p:nvPr>
            <p:ph type="dt" sz="half" idx="10"/>
          </p:nvPr>
        </p:nvSpPr>
        <p:spPr>
          <a:xfrm>
            <a:off x="838200" y="6356350"/>
            <a:ext cx="2743200" cy="365125"/>
          </a:xfrm>
          <a:prstGeom prst="rect">
            <a:avLst/>
          </a:prstGeom>
        </p:spPr>
        <p:txBody>
          <a:bodyPr/>
          <a:lstStyle/>
          <a:p>
            <a:fld id="{CD6617FF-8A08-1A44-8926-D0DB9D5252EA}" type="datetimeFigureOut">
              <a:rPr lang="da-DK" smtClean="0"/>
              <a:t>12-09-2019</a:t>
            </a:fld>
            <a:endParaRPr lang="da-DK"/>
          </a:p>
        </p:txBody>
      </p:sp>
      <p:sp>
        <p:nvSpPr>
          <p:cNvPr id="6" name="Pladsholder til sidefod 5">
            <a:extLst>
              <a:ext uri="{FF2B5EF4-FFF2-40B4-BE49-F238E27FC236}">
                <a16:creationId xmlns:a16="http://schemas.microsoft.com/office/drawing/2014/main" id="{86C83FBF-5CEA-E348-8D1B-D084D8B3EDAE}"/>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EB65A16C-8071-3342-84EC-AECF839B96B0}"/>
              </a:ext>
            </a:extLst>
          </p:cNvPr>
          <p:cNvSpPr>
            <a:spLocks noGrp="1"/>
          </p:cNvSpPr>
          <p:nvPr>
            <p:ph type="sldNum" sz="quarter" idx="12"/>
          </p:nvPr>
        </p:nvSpPr>
        <p:spPr>
          <a:xfrm>
            <a:off x="8610600" y="6356350"/>
            <a:ext cx="2743200" cy="365125"/>
          </a:xfrm>
          <a:prstGeom prst="rect">
            <a:avLst/>
          </a:prstGeom>
        </p:spPr>
        <p:txBody>
          <a:bodyPr/>
          <a:lstStyle/>
          <a:p>
            <a:fld id="{1204049D-33CD-C841-B311-84BEFFBFEA2F}" type="slidenum">
              <a:rPr lang="da-DK" smtClean="0"/>
              <a:t>‹nr.›</a:t>
            </a:fld>
            <a:endParaRPr lang="da-DK"/>
          </a:p>
        </p:txBody>
      </p:sp>
      <p:pic>
        <p:nvPicPr>
          <p:cNvPr id="8" name="Billede 7">
            <a:extLst>
              <a:ext uri="{FF2B5EF4-FFF2-40B4-BE49-F238E27FC236}">
                <a16:creationId xmlns:a16="http://schemas.microsoft.com/office/drawing/2014/main" id="{845B33F2-48E2-47F4-9B2C-5DCE96B62AEF}"/>
              </a:ext>
            </a:extLst>
          </p:cNvPr>
          <p:cNvPicPr>
            <a:picLocks noChangeAspect="1"/>
          </p:cNvPicPr>
          <p:nvPr userDrawn="1"/>
        </p:nvPicPr>
        <p:blipFill>
          <a:blip r:embed="rId2"/>
          <a:stretch>
            <a:fillRect/>
          </a:stretch>
        </p:blipFill>
        <p:spPr>
          <a:xfrm>
            <a:off x="0" y="0"/>
            <a:ext cx="12192000" cy="1416594"/>
          </a:xfrm>
          <a:prstGeom prst="rect">
            <a:avLst/>
          </a:prstGeom>
        </p:spPr>
      </p:pic>
    </p:spTree>
    <p:extLst>
      <p:ext uri="{BB962C8B-B14F-4D97-AF65-F5344CB8AC3E}">
        <p14:creationId xmlns:p14="http://schemas.microsoft.com/office/powerpoint/2010/main" val="39680329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1F6351C-5F71-BA44-9AD2-DE1B76605361}"/>
              </a:ext>
            </a:extLst>
          </p:cNvPr>
          <p:cNvSpPr>
            <a:spLocks noGrp="1"/>
          </p:cNvSpPr>
          <p:nvPr>
            <p:ph type="title"/>
          </p:nvPr>
        </p:nvSpPr>
        <p:spPr>
          <a:xfrm>
            <a:off x="839788" y="365125"/>
            <a:ext cx="10515600" cy="1325563"/>
          </a:xfrm>
        </p:spPr>
        <p:txBody>
          <a:bodyPr/>
          <a:lstStyle/>
          <a:p>
            <a:r>
              <a:rPr lang="da-DK"/>
              <a:t>Klik for at redigere titeltypografien i masteren</a:t>
            </a:r>
          </a:p>
        </p:txBody>
      </p:sp>
      <p:sp>
        <p:nvSpPr>
          <p:cNvPr id="3" name="Pladsholder til tekst 2">
            <a:extLst>
              <a:ext uri="{FF2B5EF4-FFF2-40B4-BE49-F238E27FC236}">
                <a16:creationId xmlns:a16="http://schemas.microsoft.com/office/drawing/2014/main" id="{9AF5C582-6B9B-B046-BB33-8765308DDE6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4" name="Pladsholder til indhold 3">
            <a:extLst>
              <a:ext uri="{FF2B5EF4-FFF2-40B4-BE49-F238E27FC236}">
                <a16:creationId xmlns:a16="http://schemas.microsoft.com/office/drawing/2014/main" id="{80EFDC79-B7CA-C14D-8C1E-1A944B937D08}"/>
              </a:ext>
            </a:extLst>
          </p:cNvPr>
          <p:cNvSpPr>
            <a:spLocks noGrp="1"/>
          </p:cNvSpPr>
          <p:nvPr>
            <p:ph sz="half" idx="2"/>
          </p:nvPr>
        </p:nvSpPr>
        <p:spPr>
          <a:xfrm>
            <a:off x="839788" y="2505075"/>
            <a:ext cx="5157787" cy="368458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5" name="Pladsholder til tekst 4">
            <a:extLst>
              <a:ext uri="{FF2B5EF4-FFF2-40B4-BE49-F238E27FC236}">
                <a16:creationId xmlns:a16="http://schemas.microsoft.com/office/drawing/2014/main" id="{EF3BA2E5-B851-D943-8DF3-80BFB91DD15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6" name="Pladsholder til indhold 5">
            <a:extLst>
              <a:ext uri="{FF2B5EF4-FFF2-40B4-BE49-F238E27FC236}">
                <a16:creationId xmlns:a16="http://schemas.microsoft.com/office/drawing/2014/main" id="{3AF3CE52-F000-2C43-918C-4FE232AC9320}"/>
              </a:ext>
            </a:extLst>
          </p:cNvPr>
          <p:cNvSpPr>
            <a:spLocks noGrp="1"/>
          </p:cNvSpPr>
          <p:nvPr>
            <p:ph sz="quarter" idx="4"/>
          </p:nvPr>
        </p:nvSpPr>
        <p:spPr>
          <a:xfrm>
            <a:off x="6172200" y="2505075"/>
            <a:ext cx="5183188" cy="368458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7" name="Pladsholder til dato 6">
            <a:extLst>
              <a:ext uri="{FF2B5EF4-FFF2-40B4-BE49-F238E27FC236}">
                <a16:creationId xmlns:a16="http://schemas.microsoft.com/office/drawing/2014/main" id="{15C9E9DC-EC0D-8842-8554-D98FA7B67855}"/>
              </a:ext>
            </a:extLst>
          </p:cNvPr>
          <p:cNvSpPr>
            <a:spLocks noGrp="1"/>
          </p:cNvSpPr>
          <p:nvPr>
            <p:ph type="dt" sz="half" idx="10"/>
          </p:nvPr>
        </p:nvSpPr>
        <p:spPr>
          <a:xfrm>
            <a:off x="838200" y="6356350"/>
            <a:ext cx="2743200" cy="365125"/>
          </a:xfrm>
          <a:prstGeom prst="rect">
            <a:avLst/>
          </a:prstGeom>
        </p:spPr>
        <p:txBody>
          <a:bodyPr/>
          <a:lstStyle/>
          <a:p>
            <a:fld id="{CD6617FF-8A08-1A44-8926-D0DB9D5252EA}" type="datetimeFigureOut">
              <a:rPr lang="da-DK" smtClean="0"/>
              <a:t>12-09-2019</a:t>
            </a:fld>
            <a:endParaRPr lang="da-DK"/>
          </a:p>
        </p:txBody>
      </p:sp>
      <p:sp>
        <p:nvSpPr>
          <p:cNvPr id="8" name="Pladsholder til sidefod 7">
            <a:extLst>
              <a:ext uri="{FF2B5EF4-FFF2-40B4-BE49-F238E27FC236}">
                <a16:creationId xmlns:a16="http://schemas.microsoft.com/office/drawing/2014/main" id="{4D126A2D-49FD-604C-B58C-52A4DBBD44C0}"/>
              </a:ext>
            </a:extLst>
          </p:cNvPr>
          <p:cNvSpPr>
            <a:spLocks noGrp="1"/>
          </p:cNvSpPr>
          <p:nvPr>
            <p:ph type="ftr" sz="quarter" idx="11"/>
          </p:nvPr>
        </p:nvSpPr>
        <p:spPr/>
        <p:txBody>
          <a:bodyPr/>
          <a:lstStyle/>
          <a:p>
            <a:endParaRPr lang="da-DK"/>
          </a:p>
        </p:txBody>
      </p:sp>
      <p:sp>
        <p:nvSpPr>
          <p:cNvPr id="9" name="Pladsholder til slidenummer 8">
            <a:extLst>
              <a:ext uri="{FF2B5EF4-FFF2-40B4-BE49-F238E27FC236}">
                <a16:creationId xmlns:a16="http://schemas.microsoft.com/office/drawing/2014/main" id="{6E62BF51-7633-E04B-BA45-6BF79E63D3C1}"/>
              </a:ext>
            </a:extLst>
          </p:cNvPr>
          <p:cNvSpPr>
            <a:spLocks noGrp="1"/>
          </p:cNvSpPr>
          <p:nvPr>
            <p:ph type="sldNum" sz="quarter" idx="12"/>
          </p:nvPr>
        </p:nvSpPr>
        <p:spPr>
          <a:xfrm>
            <a:off x="8610600" y="6356350"/>
            <a:ext cx="2743200" cy="365125"/>
          </a:xfrm>
          <a:prstGeom prst="rect">
            <a:avLst/>
          </a:prstGeom>
        </p:spPr>
        <p:txBody>
          <a:bodyPr/>
          <a:lstStyle/>
          <a:p>
            <a:fld id="{1204049D-33CD-C841-B311-84BEFFBFEA2F}" type="slidenum">
              <a:rPr lang="da-DK" smtClean="0"/>
              <a:t>‹nr.›</a:t>
            </a:fld>
            <a:endParaRPr lang="da-DK"/>
          </a:p>
        </p:txBody>
      </p:sp>
      <p:pic>
        <p:nvPicPr>
          <p:cNvPr id="10" name="Billede 9">
            <a:extLst>
              <a:ext uri="{FF2B5EF4-FFF2-40B4-BE49-F238E27FC236}">
                <a16:creationId xmlns:a16="http://schemas.microsoft.com/office/drawing/2014/main" id="{C9600A1E-F522-4D35-9C1F-AAA9FA5EC56D}"/>
              </a:ext>
            </a:extLst>
          </p:cNvPr>
          <p:cNvPicPr>
            <a:picLocks noChangeAspect="1"/>
          </p:cNvPicPr>
          <p:nvPr userDrawn="1"/>
        </p:nvPicPr>
        <p:blipFill>
          <a:blip r:embed="rId2"/>
          <a:stretch>
            <a:fillRect/>
          </a:stretch>
        </p:blipFill>
        <p:spPr>
          <a:xfrm>
            <a:off x="0" y="0"/>
            <a:ext cx="12192000" cy="1416594"/>
          </a:xfrm>
          <a:prstGeom prst="rect">
            <a:avLst/>
          </a:prstGeom>
        </p:spPr>
      </p:pic>
    </p:spTree>
    <p:extLst>
      <p:ext uri="{BB962C8B-B14F-4D97-AF65-F5344CB8AC3E}">
        <p14:creationId xmlns:p14="http://schemas.microsoft.com/office/powerpoint/2010/main" val="9560125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4CD021B-E591-664A-8506-C6771D480552}"/>
              </a:ext>
            </a:extLst>
          </p:cNvPr>
          <p:cNvSpPr>
            <a:spLocks noGrp="1"/>
          </p:cNvSpPr>
          <p:nvPr>
            <p:ph type="title"/>
          </p:nvPr>
        </p:nvSpPr>
        <p:spPr/>
        <p:txBody>
          <a:bodyPr/>
          <a:lstStyle/>
          <a:p>
            <a:r>
              <a:rPr lang="da-DK"/>
              <a:t>Klik for at redigere titeltypografien i masteren</a:t>
            </a:r>
          </a:p>
        </p:txBody>
      </p:sp>
      <p:sp>
        <p:nvSpPr>
          <p:cNvPr id="3" name="Pladsholder til dato 2">
            <a:extLst>
              <a:ext uri="{FF2B5EF4-FFF2-40B4-BE49-F238E27FC236}">
                <a16:creationId xmlns:a16="http://schemas.microsoft.com/office/drawing/2014/main" id="{E2600877-762E-B145-8632-9EFE11981056}"/>
              </a:ext>
            </a:extLst>
          </p:cNvPr>
          <p:cNvSpPr>
            <a:spLocks noGrp="1"/>
          </p:cNvSpPr>
          <p:nvPr>
            <p:ph type="dt" sz="half" idx="10"/>
          </p:nvPr>
        </p:nvSpPr>
        <p:spPr>
          <a:xfrm>
            <a:off x="838200" y="6356350"/>
            <a:ext cx="2743200" cy="365125"/>
          </a:xfrm>
          <a:prstGeom prst="rect">
            <a:avLst/>
          </a:prstGeom>
        </p:spPr>
        <p:txBody>
          <a:bodyPr/>
          <a:lstStyle/>
          <a:p>
            <a:fld id="{CD6617FF-8A08-1A44-8926-D0DB9D5252EA}" type="datetimeFigureOut">
              <a:rPr lang="da-DK" smtClean="0"/>
              <a:t>12-09-2019</a:t>
            </a:fld>
            <a:endParaRPr lang="da-DK"/>
          </a:p>
        </p:txBody>
      </p:sp>
      <p:sp>
        <p:nvSpPr>
          <p:cNvPr id="4" name="Pladsholder til sidefod 3">
            <a:extLst>
              <a:ext uri="{FF2B5EF4-FFF2-40B4-BE49-F238E27FC236}">
                <a16:creationId xmlns:a16="http://schemas.microsoft.com/office/drawing/2014/main" id="{A5B1612F-2C04-724A-80D8-A1549C9949A4}"/>
              </a:ext>
            </a:extLst>
          </p:cNvPr>
          <p:cNvSpPr>
            <a:spLocks noGrp="1"/>
          </p:cNvSpPr>
          <p:nvPr>
            <p:ph type="ftr" sz="quarter" idx="11"/>
          </p:nvPr>
        </p:nvSpPr>
        <p:spPr/>
        <p:txBody>
          <a:bodyPr/>
          <a:lstStyle/>
          <a:p>
            <a:endParaRPr lang="da-DK"/>
          </a:p>
        </p:txBody>
      </p:sp>
      <p:sp>
        <p:nvSpPr>
          <p:cNvPr id="5" name="Pladsholder til slidenummer 4">
            <a:extLst>
              <a:ext uri="{FF2B5EF4-FFF2-40B4-BE49-F238E27FC236}">
                <a16:creationId xmlns:a16="http://schemas.microsoft.com/office/drawing/2014/main" id="{F33E6D04-0640-EF45-922F-5526CA361221}"/>
              </a:ext>
            </a:extLst>
          </p:cNvPr>
          <p:cNvSpPr>
            <a:spLocks noGrp="1"/>
          </p:cNvSpPr>
          <p:nvPr>
            <p:ph type="sldNum" sz="quarter" idx="12"/>
          </p:nvPr>
        </p:nvSpPr>
        <p:spPr>
          <a:xfrm>
            <a:off x="8610600" y="6356350"/>
            <a:ext cx="2743200" cy="365125"/>
          </a:xfrm>
          <a:prstGeom prst="rect">
            <a:avLst/>
          </a:prstGeom>
        </p:spPr>
        <p:txBody>
          <a:bodyPr/>
          <a:lstStyle/>
          <a:p>
            <a:fld id="{1204049D-33CD-C841-B311-84BEFFBFEA2F}" type="slidenum">
              <a:rPr lang="da-DK" smtClean="0"/>
              <a:t>‹nr.›</a:t>
            </a:fld>
            <a:endParaRPr lang="da-DK"/>
          </a:p>
        </p:txBody>
      </p:sp>
      <p:pic>
        <p:nvPicPr>
          <p:cNvPr id="6" name="Billede 5">
            <a:extLst>
              <a:ext uri="{FF2B5EF4-FFF2-40B4-BE49-F238E27FC236}">
                <a16:creationId xmlns:a16="http://schemas.microsoft.com/office/drawing/2014/main" id="{1FD6A541-ACEC-4BD8-9760-FF53EE8FA4EE}"/>
              </a:ext>
            </a:extLst>
          </p:cNvPr>
          <p:cNvPicPr>
            <a:picLocks noChangeAspect="1"/>
          </p:cNvPicPr>
          <p:nvPr userDrawn="1"/>
        </p:nvPicPr>
        <p:blipFill>
          <a:blip r:embed="rId2"/>
          <a:stretch>
            <a:fillRect/>
          </a:stretch>
        </p:blipFill>
        <p:spPr>
          <a:xfrm>
            <a:off x="0" y="0"/>
            <a:ext cx="12192000" cy="1416594"/>
          </a:xfrm>
          <a:prstGeom prst="rect">
            <a:avLst/>
          </a:prstGeom>
        </p:spPr>
      </p:pic>
    </p:spTree>
    <p:extLst>
      <p:ext uri="{BB962C8B-B14F-4D97-AF65-F5344CB8AC3E}">
        <p14:creationId xmlns:p14="http://schemas.microsoft.com/office/powerpoint/2010/main" val="26976847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dsholder til dato 1">
            <a:extLst>
              <a:ext uri="{FF2B5EF4-FFF2-40B4-BE49-F238E27FC236}">
                <a16:creationId xmlns:a16="http://schemas.microsoft.com/office/drawing/2014/main" id="{14A41691-A842-AC4E-9177-3C1385EF3956}"/>
              </a:ext>
            </a:extLst>
          </p:cNvPr>
          <p:cNvSpPr>
            <a:spLocks noGrp="1"/>
          </p:cNvSpPr>
          <p:nvPr>
            <p:ph type="dt" sz="half" idx="10"/>
          </p:nvPr>
        </p:nvSpPr>
        <p:spPr>
          <a:xfrm>
            <a:off x="838200" y="6356350"/>
            <a:ext cx="2743200" cy="365125"/>
          </a:xfrm>
          <a:prstGeom prst="rect">
            <a:avLst/>
          </a:prstGeom>
        </p:spPr>
        <p:txBody>
          <a:bodyPr/>
          <a:lstStyle/>
          <a:p>
            <a:fld id="{CD6617FF-8A08-1A44-8926-D0DB9D5252EA}" type="datetimeFigureOut">
              <a:rPr lang="da-DK" smtClean="0"/>
              <a:t>12-09-2019</a:t>
            </a:fld>
            <a:endParaRPr lang="da-DK"/>
          </a:p>
        </p:txBody>
      </p:sp>
      <p:sp>
        <p:nvSpPr>
          <p:cNvPr id="3" name="Pladsholder til sidefod 2">
            <a:extLst>
              <a:ext uri="{FF2B5EF4-FFF2-40B4-BE49-F238E27FC236}">
                <a16:creationId xmlns:a16="http://schemas.microsoft.com/office/drawing/2014/main" id="{859CED2C-B2B5-124B-A110-F5E03B66C30D}"/>
              </a:ext>
            </a:extLst>
          </p:cNvPr>
          <p:cNvSpPr>
            <a:spLocks noGrp="1"/>
          </p:cNvSpPr>
          <p:nvPr>
            <p:ph type="ftr" sz="quarter" idx="11"/>
          </p:nvPr>
        </p:nvSpPr>
        <p:spPr/>
        <p:txBody>
          <a:bodyPr/>
          <a:lstStyle/>
          <a:p>
            <a:endParaRPr lang="da-DK"/>
          </a:p>
        </p:txBody>
      </p:sp>
      <p:sp>
        <p:nvSpPr>
          <p:cNvPr id="4" name="Pladsholder til slidenummer 3">
            <a:extLst>
              <a:ext uri="{FF2B5EF4-FFF2-40B4-BE49-F238E27FC236}">
                <a16:creationId xmlns:a16="http://schemas.microsoft.com/office/drawing/2014/main" id="{3C195068-B77D-164D-A1C0-F2289228B2F6}"/>
              </a:ext>
            </a:extLst>
          </p:cNvPr>
          <p:cNvSpPr>
            <a:spLocks noGrp="1"/>
          </p:cNvSpPr>
          <p:nvPr>
            <p:ph type="sldNum" sz="quarter" idx="12"/>
          </p:nvPr>
        </p:nvSpPr>
        <p:spPr>
          <a:xfrm>
            <a:off x="8610600" y="6356350"/>
            <a:ext cx="2743200" cy="365125"/>
          </a:xfrm>
          <a:prstGeom prst="rect">
            <a:avLst/>
          </a:prstGeom>
        </p:spPr>
        <p:txBody>
          <a:bodyPr/>
          <a:lstStyle/>
          <a:p>
            <a:fld id="{1204049D-33CD-C841-B311-84BEFFBFEA2F}" type="slidenum">
              <a:rPr lang="da-DK" smtClean="0"/>
              <a:t>‹nr.›</a:t>
            </a:fld>
            <a:endParaRPr lang="da-DK"/>
          </a:p>
        </p:txBody>
      </p:sp>
      <p:pic>
        <p:nvPicPr>
          <p:cNvPr id="5" name="Billede 4">
            <a:extLst>
              <a:ext uri="{FF2B5EF4-FFF2-40B4-BE49-F238E27FC236}">
                <a16:creationId xmlns:a16="http://schemas.microsoft.com/office/drawing/2014/main" id="{9F4BB2FD-6E60-4B94-8C94-518C0F983F34}"/>
              </a:ext>
            </a:extLst>
          </p:cNvPr>
          <p:cNvPicPr>
            <a:picLocks noChangeAspect="1"/>
          </p:cNvPicPr>
          <p:nvPr userDrawn="1"/>
        </p:nvPicPr>
        <p:blipFill>
          <a:blip r:embed="rId2"/>
          <a:stretch>
            <a:fillRect/>
          </a:stretch>
        </p:blipFill>
        <p:spPr>
          <a:xfrm>
            <a:off x="0" y="0"/>
            <a:ext cx="12192000" cy="1416594"/>
          </a:xfrm>
          <a:prstGeom prst="rect">
            <a:avLst/>
          </a:prstGeom>
        </p:spPr>
      </p:pic>
    </p:spTree>
    <p:extLst>
      <p:ext uri="{BB962C8B-B14F-4D97-AF65-F5344CB8AC3E}">
        <p14:creationId xmlns:p14="http://schemas.microsoft.com/office/powerpoint/2010/main" val="29883438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D3B3205-9A3E-B047-AE3C-6591573E5DFE}"/>
              </a:ext>
            </a:extLst>
          </p:cNvPr>
          <p:cNvSpPr>
            <a:spLocks noGrp="1"/>
          </p:cNvSpPr>
          <p:nvPr>
            <p:ph type="title"/>
          </p:nvPr>
        </p:nvSpPr>
        <p:spPr>
          <a:xfrm>
            <a:off x="839788" y="457200"/>
            <a:ext cx="3932237" cy="1600200"/>
          </a:xfrm>
        </p:spPr>
        <p:txBody>
          <a:bodyPr anchor="b"/>
          <a:lstStyle>
            <a:lvl1pPr>
              <a:defRPr sz="3200"/>
            </a:lvl1pPr>
          </a:lstStyle>
          <a:p>
            <a:r>
              <a:rPr lang="da-DK"/>
              <a:t>Klik for at redigere titeltypografien i masteren</a:t>
            </a:r>
          </a:p>
        </p:txBody>
      </p:sp>
      <p:sp>
        <p:nvSpPr>
          <p:cNvPr id="3" name="Pladsholder til indhold 2">
            <a:extLst>
              <a:ext uri="{FF2B5EF4-FFF2-40B4-BE49-F238E27FC236}">
                <a16:creationId xmlns:a16="http://schemas.microsoft.com/office/drawing/2014/main" id="{E9767BB8-A7D8-C24C-907E-5D82EAA684C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tekst 3">
            <a:extLst>
              <a:ext uri="{FF2B5EF4-FFF2-40B4-BE49-F238E27FC236}">
                <a16:creationId xmlns:a16="http://schemas.microsoft.com/office/drawing/2014/main" id="{1E73535C-DC84-A24B-A4D3-48587EEAC8C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sp>
        <p:nvSpPr>
          <p:cNvPr id="5" name="Pladsholder til dato 4">
            <a:extLst>
              <a:ext uri="{FF2B5EF4-FFF2-40B4-BE49-F238E27FC236}">
                <a16:creationId xmlns:a16="http://schemas.microsoft.com/office/drawing/2014/main" id="{73284A6C-6190-294F-A1A8-174124586305}"/>
              </a:ext>
            </a:extLst>
          </p:cNvPr>
          <p:cNvSpPr>
            <a:spLocks noGrp="1"/>
          </p:cNvSpPr>
          <p:nvPr>
            <p:ph type="dt" sz="half" idx="10"/>
          </p:nvPr>
        </p:nvSpPr>
        <p:spPr>
          <a:xfrm>
            <a:off x="838200" y="6356350"/>
            <a:ext cx="2743200" cy="365125"/>
          </a:xfrm>
          <a:prstGeom prst="rect">
            <a:avLst/>
          </a:prstGeom>
        </p:spPr>
        <p:txBody>
          <a:bodyPr/>
          <a:lstStyle/>
          <a:p>
            <a:fld id="{CD6617FF-8A08-1A44-8926-D0DB9D5252EA}" type="datetimeFigureOut">
              <a:rPr lang="da-DK" smtClean="0"/>
              <a:t>12-09-2019</a:t>
            </a:fld>
            <a:endParaRPr lang="da-DK"/>
          </a:p>
        </p:txBody>
      </p:sp>
      <p:sp>
        <p:nvSpPr>
          <p:cNvPr id="6" name="Pladsholder til sidefod 5">
            <a:extLst>
              <a:ext uri="{FF2B5EF4-FFF2-40B4-BE49-F238E27FC236}">
                <a16:creationId xmlns:a16="http://schemas.microsoft.com/office/drawing/2014/main" id="{300C2691-1369-F347-ACA1-A73DB3BD24F5}"/>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A596E1E2-E88D-CC46-9370-D950E81A45C2}"/>
              </a:ext>
            </a:extLst>
          </p:cNvPr>
          <p:cNvSpPr>
            <a:spLocks noGrp="1"/>
          </p:cNvSpPr>
          <p:nvPr>
            <p:ph type="sldNum" sz="quarter" idx="12"/>
          </p:nvPr>
        </p:nvSpPr>
        <p:spPr>
          <a:xfrm>
            <a:off x="8610600" y="6356350"/>
            <a:ext cx="2743200" cy="365125"/>
          </a:xfrm>
          <a:prstGeom prst="rect">
            <a:avLst/>
          </a:prstGeom>
        </p:spPr>
        <p:txBody>
          <a:bodyPr/>
          <a:lstStyle/>
          <a:p>
            <a:fld id="{1204049D-33CD-C841-B311-84BEFFBFEA2F}" type="slidenum">
              <a:rPr lang="da-DK" smtClean="0"/>
              <a:t>‹nr.›</a:t>
            </a:fld>
            <a:endParaRPr lang="da-DK"/>
          </a:p>
        </p:txBody>
      </p:sp>
      <p:pic>
        <p:nvPicPr>
          <p:cNvPr id="8" name="Billede 7">
            <a:extLst>
              <a:ext uri="{FF2B5EF4-FFF2-40B4-BE49-F238E27FC236}">
                <a16:creationId xmlns:a16="http://schemas.microsoft.com/office/drawing/2014/main" id="{7AD717C1-7E1B-4534-903D-FEC0DB299DA0}"/>
              </a:ext>
            </a:extLst>
          </p:cNvPr>
          <p:cNvPicPr>
            <a:picLocks noChangeAspect="1"/>
          </p:cNvPicPr>
          <p:nvPr userDrawn="1"/>
        </p:nvPicPr>
        <p:blipFill>
          <a:blip r:embed="rId2"/>
          <a:stretch>
            <a:fillRect/>
          </a:stretch>
        </p:blipFill>
        <p:spPr>
          <a:xfrm>
            <a:off x="0" y="0"/>
            <a:ext cx="12192000" cy="1416594"/>
          </a:xfrm>
          <a:prstGeom prst="rect">
            <a:avLst/>
          </a:prstGeom>
        </p:spPr>
      </p:pic>
    </p:spTree>
    <p:extLst>
      <p:ext uri="{BB962C8B-B14F-4D97-AF65-F5344CB8AC3E}">
        <p14:creationId xmlns:p14="http://schemas.microsoft.com/office/powerpoint/2010/main" val="12601319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CE57BFA-378B-934A-81D6-C56FF8B1020E}"/>
              </a:ext>
            </a:extLst>
          </p:cNvPr>
          <p:cNvSpPr>
            <a:spLocks noGrp="1"/>
          </p:cNvSpPr>
          <p:nvPr>
            <p:ph type="title"/>
          </p:nvPr>
        </p:nvSpPr>
        <p:spPr>
          <a:xfrm>
            <a:off x="839788" y="457200"/>
            <a:ext cx="3932237" cy="1600200"/>
          </a:xfrm>
        </p:spPr>
        <p:txBody>
          <a:bodyPr anchor="b"/>
          <a:lstStyle>
            <a:lvl1pPr>
              <a:defRPr sz="3200"/>
            </a:lvl1pPr>
          </a:lstStyle>
          <a:p>
            <a:r>
              <a:rPr lang="da-DK"/>
              <a:t>Klik for at redigere titeltypografien i masteren</a:t>
            </a:r>
          </a:p>
        </p:txBody>
      </p:sp>
      <p:sp>
        <p:nvSpPr>
          <p:cNvPr id="3" name="Pladsholder til billede 2">
            <a:extLst>
              <a:ext uri="{FF2B5EF4-FFF2-40B4-BE49-F238E27FC236}">
                <a16:creationId xmlns:a16="http://schemas.microsoft.com/office/drawing/2014/main" id="{3E864F0E-F838-DF4B-87FD-395326DA8E4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a-DK"/>
              <a:t>Klik på ikonet for at tilføje et billede</a:t>
            </a:r>
          </a:p>
        </p:txBody>
      </p:sp>
      <p:sp>
        <p:nvSpPr>
          <p:cNvPr id="4" name="Pladsholder til tekst 3">
            <a:extLst>
              <a:ext uri="{FF2B5EF4-FFF2-40B4-BE49-F238E27FC236}">
                <a16:creationId xmlns:a16="http://schemas.microsoft.com/office/drawing/2014/main" id="{2F932403-7324-C041-BDBF-3790C6FF687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sp>
        <p:nvSpPr>
          <p:cNvPr id="5" name="Pladsholder til dato 4">
            <a:extLst>
              <a:ext uri="{FF2B5EF4-FFF2-40B4-BE49-F238E27FC236}">
                <a16:creationId xmlns:a16="http://schemas.microsoft.com/office/drawing/2014/main" id="{4722D57F-287C-6048-87A6-A7FE7861CDC1}"/>
              </a:ext>
            </a:extLst>
          </p:cNvPr>
          <p:cNvSpPr>
            <a:spLocks noGrp="1"/>
          </p:cNvSpPr>
          <p:nvPr>
            <p:ph type="dt" sz="half" idx="10"/>
          </p:nvPr>
        </p:nvSpPr>
        <p:spPr>
          <a:xfrm>
            <a:off x="838200" y="6356350"/>
            <a:ext cx="2743200" cy="365125"/>
          </a:xfrm>
          <a:prstGeom prst="rect">
            <a:avLst/>
          </a:prstGeom>
        </p:spPr>
        <p:txBody>
          <a:bodyPr/>
          <a:lstStyle/>
          <a:p>
            <a:fld id="{CD6617FF-8A08-1A44-8926-D0DB9D5252EA}" type="datetimeFigureOut">
              <a:rPr lang="da-DK" smtClean="0"/>
              <a:t>12-09-2019</a:t>
            </a:fld>
            <a:endParaRPr lang="da-DK"/>
          </a:p>
        </p:txBody>
      </p:sp>
      <p:sp>
        <p:nvSpPr>
          <p:cNvPr id="6" name="Pladsholder til sidefod 5">
            <a:extLst>
              <a:ext uri="{FF2B5EF4-FFF2-40B4-BE49-F238E27FC236}">
                <a16:creationId xmlns:a16="http://schemas.microsoft.com/office/drawing/2014/main" id="{B3BF9AE3-4CA8-FA44-B843-CC9B80C6CA96}"/>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48EB94F6-6431-9945-9705-D41A8D186A90}"/>
              </a:ext>
            </a:extLst>
          </p:cNvPr>
          <p:cNvSpPr>
            <a:spLocks noGrp="1"/>
          </p:cNvSpPr>
          <p:nvPr>
            <p:ph type="sldNum" sz="quarter" idx="12"/>
          </p:nvPr>
        </p:nvSpPr>
        <p:spPr>
          <a:xfrm>
            <a:off x="8610600" y="6356350"/>
            <a:ext cx="2743200" cy="365125"/>
          </a:xfrm>
          <a:prstGeom prst="rect">
            <a:avLst/>
          </a:prstGeom>
        </p:spPr>
        <p:txBody>
          <a:bodyPr/>
          <a:lstStyle/>
          <a:p>
            <a:fld id="{1204049D-33CD-C841-B311-84BEFFBFEA2F}" type="slidenum">
              <a:rPr lang="da-DK" smtClean="0"/>
              <a:t>‹nr.›</a:t>
            </a:fld>
            <a:endParaRPr lang="da-DK"/>
          </a:p>
        </p:txBody>
      </p:sp>
      <p:pic>
        <p:nvPicPr>
          <p:cNvPr id="8" name="Billede 7">
            <a:extLst>
              <a:ext uri="{FF2B5EF4-FFF2-40B4-BE49-F238E27FC236}">
                <a16:creationId xmlns:a16="http://schemas.microsoft.com/office/drawing/2014/main" id="{D636CE0E-90A7-4571-A3F0-3F83706C8E4B}"/>
              </a:ext>
            </a:extLst>
          </p:cNvPr>
          <p:cNvPicPr>
            <a:picLocks noChangeAspect="1"/>
          </p:cNvPicPr>
          <p:nvPr userDrawn="1"/>
        </p:nvPicPr>
        <p:blipFill>
          <a:blip r:embed="rId2"/>
          <a:stretch>
            <a:fillRect/>
          </a:stretch>
        </p:blipFill>
        <p:spPr>
          <a:xfrm>
            <a:off x="0" y="0"/>
            <a:ext cx="12192000" cy="1416594"/>
          </a:xfrm>
          <a:prstGeom prst="rect">
            <a:avLst/>
          </a:prstGeom>
        </p:spPr>
      </p:pic>
    </p:spTree>
    <p:extLst>
      <p:ext uri="{BB962C8B-B14F-4D97-AF65-F5344CB8AC3E}">
        <p14:creationId xmlns:p14="http://schemas.microsoft.com/office/powerpoint/2010/main" val="36379067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titel 1">
            <a:extLst>
              <a:ext uri="{FF2B5EF4-FFF2-40B4-BE49-F238E27FC236}">
                <a16:creationId xmlns:a16="http://schemas.microsoft.com/office/drawing/2014/main" id="{F155C657-8D87-9940-9502-7AFECB5C8D7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a-DK"/>
              <a:t>Klik for at redigere titeltypografien i masteren</a:t>
            </a:r>
          </a:p>
        </p:txBody>
      </p:sp>
      <p:sp>
        <p:nvSpPr>
          <p:cNvPr id="3" name="Pladsholder til tekst 2">
            <a:extLst>
              <a:ext uri="{FF2B5EF4-FFF2-40B4-BE49-F238E27FC236}">
                <a16:creationId xmlns:a16="http://schemas.microsoft.com/office/drawing/2014/main" id="{68BD574C-9F0E-B945-98EF-59E06D68156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5" name="Pladsholder til sidefod 4">
            <a:extLst>
              <a:ext uri="{FF2B5EF4-FFF2-40B4-BE49-F238E27FC236}">
                <a16:creationId xmlns:a16="http://schemas.microsoft.com/office/drawing/2014/main" id="{15F9FC64-B69E-9148-8D16-88A2BA1FE67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da-DK" dirty="0"/>
              <a:t>www.voresverdenshistorie.dk</a:t>
            </a:r>
          </a:p>
        </p:txBody>
      </p:sp>
      <p:pic>
        <p:nvPicPr>
          <p:cNvPr id="7" name="Billede 6">
            <a:extLst>
              <a:ext uri="{FF2B5EF4-FFF2-40B4-BE49-F238E27FC236}">
                <a16:creationId xmlns:a16="http://schemas.microsoft.com/office/drawing/2014/main" id="{3139324C-E477-4A37-A456-F7ED1A6D4FBE}"/>
              </a:ext>
            </a:extLst>
          </p:cNvPr>
          <p:cNvPicPr>
            <a:picLocks noChangeAspect="1"/>
          </p:cNvPicPr>
          <p:nvPr userDrawn="1"/>
        </p:nvPicPr>
        <p:blipFill>
          <a:blip r:embed="rId13"/>
          <a:stretch>
            <a:fillRect/>
          </a:stretch>
        </p:blipFill>
        <p:spPr>
          <a:xfrm>
            <a:off x="0" y="0"/>
            <a:ext cx="12192000" cy="1416594"/>
          </a:xfrm>
          <a:prstGeom prst="rect">
            <a:avLst/>
          </a:prstGeom>
        </p:spPr>
      </p:pic>
    </p:spTree>
    <p:extLst>
      <p:ext uri="{BB962C8B-B14F-4D97-AF65-F5344CB8AC3E}">
        <p14:creationId xmlns:p14="http://schemas.microsoft.com/office/powerpoint/2010/main" val="302636766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ABA35255-CC78-4029-88CC-A25D697C07CD}"/>
              </a:ext>
            </a:extLst>
          </p:cNvPr>
          <p:cNvSpPr>
            <a:spLocks noGrp="1"/>
          </p:cNvSpPr>
          <p:nvPr>
            <p:ph type="ctrTitle"/>
          </p:nvPr>
        </p:nvSpPr>
        <p:spPr/>
        <p:txBody>
          <a:bodyPr/>
          <a:lstStyle/>
          <a:p>
            <a:r>
              <a:rPr lang="da-DK" b="1" dirty="0">
                <a:latin typeface="Cambria" panose="02040503050406030204" pitchFamily="18" charset="0"/>
              </a:rPr>
              <a:t>Renæssancen og tidlig moderne tid</a:t>
            </a:r>
          </a:p>
        </p:txBody>
      </p:sp>
      <p:sp>
        <p:nvSpPr>
          <p:cNvPr id="6" name="Undertitel 5">
            <a:extLst>
              <a:ext uri="{FF2B5EF4-FFF2-40B4-BE49-F238E27FC236}">
                <a16:creationId xmlns:a16="http://schemas.microsoft.com/office/drawing/2014/main" id="{5D8B483A-ECBF-46E2-A0F7-7302ADE52386}"/>
              </a:ext>
            </a:extLst>
          </p:cNvPr>
          <p:cNvSpPr>
            <a:spLocks noGrp="1"/>
          </p:cNvSpPr>
          <p:nvPr>
            <p:ph type="subTitle" idx="1"/>
          </p:nvPr>
        </p:nvSpPr>
        <p:spPr/>
        <p:txBody>
          <a:bodyPr>
            <a:normAutofit lnSpcReduction="10000"/>
          </a:bodyPr>
          <a:lstStyle/>
          <a:p>
            <a:endParaRPr lang="da-DK" dirty="0"/>
          </a:p>
          <a:p>
            <a:r>
              <a:rPr lang="da-DK" dirty="0">
                <a:latin typeface="Cambria" panose="02040503050406030204" pitchFamily="18" charset="0"/>
              </a:rPr>
              <a:t>Peter Frederiksen: </a:t>
            </a:r>
          </a:p>
          <a:p>
            <a:r>
              <a:rPr lang="da-DK" i="1" dirty="0">
                <a:latin typeface="Cambria" panose="02040503050406030204" pitchFamily="18" charset="0"/>
              </a:rPr>
              <a:t>Vores verdenshistorie 1</a:t>
            </a:r>
            <a:r>
              <a:rPr lang="da-DK" dirty="0">
                <a:latin typeface="Cambria" panose="02040503050406030204" pitchFamily="18" charset="0"/>
              </a:rPr>
              <a:t>, side 214-247</a:t>
            </a:r>
          </a:p>
          <a:p>
            <a:r>
              <a:rPr lang="da-DK" dirty="0">
                <a:latin typeface="Cambria" panose="02040503050406030204" pitchFamily="18" charset="0"/>
              </a:rPr>
              <a:t>Columbus 2019</a:t>
            </a:r>
          </a:p>
        </p:txBody>
      </p:sp>
    </p:spTree>
    <p:extLst>
      <p:ext uri="{BB962C8B-B14F-4D97-AF65-F5344CB8AC3E}">
        <p14:creationId xmlns:p14="http://schemas.microsoft.com/office/powerpoint/2010/main" val="735001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AC5A73E-76FB-4D1A-B96A-B8B0878B5F27}"/>
              </a:ext>
            </a:extLst>
          </p:cNvPr>
          <p:cNvSpPr>
            <a:spLocks noGrp="1"/>
          </p:cNvSpPr>
          <p:nvPr>
            <p:ph type="title"/>
          </p:nvPr>
        </p:nvSpPr>
        <p:spPr/>
        <p:txBody>
          <a:bodyPr/>
          <a:lstStyle/>
          <a:p>
            <a:r>
              <a:rPr lang="da-DK" sz="2400" i="1" dirty="0">
                <a:solidFill>
                  <a:prstClr val="black"/>
                </a:solidFill>
                <a:latin typeface="Cambria" panose="02040503050406030204" pitchFamily="18" charset="0"/>
              </a:rPr>
              <a:t>Vores verdenshistorie 1</a:t>
            </a:r>
            <a:r>
              <a:rPr lang="da-DK" sz="2400" dirty="0">
                <a:solidFill>
                  <a:prstClr val="black"/>
                </a:solidFill>
                <a:latin typeface="Cambria" panose="02040503050406030204" pitchFamily="18" charset="0"/>
              </a:rPr>
              <a:t>, side 220-225</a:t>
            </a:r>
            <a:endParaRPr lang="da-DK" dirty="0"/>
          </a:p>
        </p:txBody>
      </p:sp>
      <p:sp>
        <p:nvSpPr>
          <p:cNvPr id="4" name="Pladsholder til indhold 3">
            <a:extLst>
              <a:ext uri="{FF2B5EF4-FFF2-40B4-BE49-F238E27FC236}">
                <a16:creationId xmlns:a16="http://schemas.microsoft.com/office/drawing/2014/main" id="{FBD30450-CF4F-4FF9-971B-925DA441A0DD}"/>
              </a:ext>
            </a:extLst>
          </p:cNvPr>
          <p:cNvSpPr>
            <a:spLocks noGrp="1"/>
          </p:cNvSpPr>
          <p:nvPr>
            <p:ph sz="half" idx="1"/>
          </p:nvPr>
        </p:nvSpPr>
        <p:spPr>
          <a:xfrm>
            <a:off x="838200" y="1825625"/>
            <a:ext cx="5181600" cy="412249"/>
          </a:xfrm>
        </p:spPr>
        <p:txBody>
          <a:bodyPr>
            <a:normAutofit fontScale="92500" lnSpcReduction="10000"/>
          </a:bodyPr>
          <a:lstStyle/>
          <a:p>
            <a:pPr marL="0" indent="0">
              <a:buNone/>
            </a:pPr>
            <a:r>
              <a:rPr lang="da-DK" b="1" dirty="0">
                <a:latin typeface="Cambria" panose="02040503050406030204" pitchFamily="18" charset="0"/>
              </a:rPr>
              <a:t>Det funktionelle kildebegreb</a:t>
            </a:r>
          </a:p>
        </p:txBody>
      </p:sp>
      <p:sp>
        <p:nvSpPr>
          <p:cNvPr id="5" name="Pladsholder til indhold 4">
            <a:extLst>
              <a:ext uri="{FF2B5EF4-FFF2-40B4-BE49-F238E27FC236}">
                <a16:creationId xmlns:a16="http://schemas.microsoft.com/office/drawing/2014/main" id="{0C0C828B-2E30-4537-9221-E430D0BA3951}"/>
              </a:ext>
            </a:extLst>
          </p:cNvPr>
          <p:cNvSpPr>
            <a:spLocks noGrp="1"/>
          </p:cNvSpPr>
          <p:nvPr>
            <p:ph sz="half" idx="2"/>
          </p:nvPr>
        </p:nvSpPr>
        <p:spPr>
          <a:xfrm>
            <a:off x="838200" y="2366211"/>
            <a:ext cx="10515600" cy="3810752"/>
          </a:xfrm>
        </p:spPr>
        <p:txBody>
          <a:bodyPr>
            <a:normAutofit fontScale="92500" lnSpcReduction="10000"/>
          </a:bodyPr>
          <a:lstStyle/>
          <a:p>
            <a:r>
              <a:rPr lang="da-DK" dirty="0"/>
              <a:t>Vi taler om, at kilder er stumme. Med det menes der, at kilder ikke fortæller noget selv, men kun er brugbare for os, når vi stiller dem spørgsmål. Derfor har vi i historiefaget fokus på kildens funktion, dvs. om den kan bruges til at finde svar. Det kalder vi for det funktionelle kildebegreb. Derfor er det vigtigt at lære at stille nogle gode spørgsmål til kilden og blive fortrolig med, hvad man kan bruge en kilde til. Det funktionelle kildebegreb betyder også, at der ikke er nogen kilder, der er gode eller dårlige kilder i sig selv. Spørgsmålet er, om de er gode eller dårlige til at besvare det spørgsmål, vi stiller? At være kildekritisk vil sige at undersøge, om en kilde kan bruges til at finde svar på det spørgsmål, man stiller.</a:t>
            </a:r>
          </a:p>
        </p:txBody>
      </p:sp>
    </p:spTree>
    <p:extLst>
      <p:ext uri="{BB962C8B-B14F-4D97-AF65-F5344CB8AC3E}">
        <p14:creationId xmlns:p14="http://schemas.microsoft.com/office/powerpoint/2010/main" val="997252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AC5A73E-76FB-4D1A-B96A-B8B0878B5F27}"/>
              </a:ext>
            </a:extLst>
          </p:cNvPr>
          <p:cNvSpPr>
            <a:spLocks noGrp="1"/>
          </p:cNvSpPr>
          <p:nvPr>
            <p:ph type="title"/>
          </p:nvPr>
        </p:nvSpPr>
        <p:spPr/>
        <p:txBody>
          <a:bodyPr/>
          <a:lstStyle/>
          <a:p>
            <a:r>
              <a:rPr lang="da-DK" sz="2400" i="1" dirty="0">
                <a:solidFill>
                  <a:prstClr val="black"/>
                </a:solidFill>
                <a:latin typeface="Cambria" panose="02040503050406030204" pitchFamily="18" charset="0"/>
              </a:rPr>
              <a:t>Vores verdenshistorie 1</a:t>
            </a:r>
            <a:r>
              <a:rPr lang="da-DK" sz="2400" dirty="0">
                <a:solidFill>
                  <a:prstClr val="black"/>
                </a:solidFill>
                <a:latin typeface="Cambria" panose="02040503050406030204" pitchFamily="18" charset="0"/>
              </a:rPr>
              <a:t>, side 226-230</a:t>
            </a:r>
            <a:endParaRPr lang="da-DK" dirty="0"/>
          </a:p>
        </p:txBody>
      </p:sp>
      <p:pic>
        <p:nvPicPr>
          <p:cNvPr id="5" name="Pladsholder til indhold 4">
            <a:extLst>
              <a:ext uri="{FF2B5EF4-FFF2-40B4-BE49-F238E27FC236}">
                <a16:creationId xmlns:a16="http://schemas.microsoft.com/office/drawing/2014/main" id="{2BF081A5-F3C2-4570-B79F-5337ABA86031}"/>
              </a:ext>
            </a:extLst>
          </p:cNvPr>
          <p:cNvPicPr>
            <a:picLocks noGrp="1" noChangeAspect="1"/>
          </p:cNvPicPr>
          <p:nvPr>
            <p:ph idx="1"/>
          </p:nvPr>
        </p:nvPicPr>
        <p:blipFill>
          <a:blip r:embed="rId2"/>
          <a:stretch>
            <a:fillRect/>
          </a:stretch>
        </p:blipFill>
        <p:spPr>
          <a:xfrm>
            <a:off x="3311144" y="1825625"/>
            <a:ext cx="5569712" cy="4351338"/>
          </a:xfrm>
        </p:spPr>
      </p:pic>
    </p:spTree>
    <p:extLst>
      <p:ext uri="{BB962C8B-B14F-4D97-AF65-F5344CB8AC3E}">
        <p14:creationId xmlns:p14="http://schemas.microsoft.com/office/powerpoint/2010/main" val="35013965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AC5A73E-76FB-4D1A-B96A-B8B0878B5F27}"/>
              </a:ext>
            </a:extLst>
          </p:cNvPr>
          <p:cNvSpPr>
            <a:spLocks noGrp="1"/>
          </p:cNvSpPr>
          <p:nvPr>
            <p:ph type="title"/>
          </p:nvPr>
        </p:nvSpPr>
        <p:spPr/>
        <p:txBody>
          <a:bodyPr/>
          <a:lstStyle/>
          <a:p>
            <a:r>
              <a:rPr lang="da-DK" sz="2400" i="1" dirty="0">
                <a:solidFill>
                  <a:prstClr val="black"/>
                </a:solidFill>
                <a:latin typeface="Cambria" panose="02040503050406030204" pitchFamily="18" charset="0"/>
              </a:rPr>
              <a:t>Vores verdenshistorie 1</a:t>
            </a:r>
            <a:r>
              <a:rPr lang="da-DK" sz="2400" dirty="0">
                <a:solidFill>
                  <a:prstClr val="black"/>
                </a:solidFill>
                <a:latin typeface="Cambria" panose="02040503050406030204" pitchFamily="18" charset="0"/>
              </a:rPr>
              <a:t>, side 226-230</a:t>
            </a:r>
            <a:endParaRPr lang="da-DK" dirty="0"/>
          </a:p>
        </p:txBody>
      </p:sp>
      <p:pic>
        <p:nvPicPr>
          <p:cNvPr id="5" name="Pladsholder til indhold 4" descr="Et billede, der indeholder skærmbillede&#10;&#10;Automatisk genereret beskrivelse">
            <a:extLst>
              <a:ext uri="{FF2B5EF4-FFF2-40B4-BE49-F238E27FC236}">
                <a16:creationId xmlns:a16="http://schemas.microsoft.com/office/drawing/2014/main" id="{AA46BC83-C66D-46B0-9FE8-E28F38A4DF2F}"/>
              </a:ext>
            </a:extLst>
          </p:cNvPr>
          <p:cNvPicPr>
            <a:picLocks noGrp="1" noChangeAspect="1"/>
          </p:cNvPicPr>
          <p:nvPr>
            <p:ph idx="1"/>
          </p:nvPr>
        </p:nvPicPr>
        <p:blipFill>
          <a:blip r:embed="rId2"/>
          <a:stretch>
            <a:fillRect/>
          </a:stretch>
        </p:blipFill>
        <p:spPr>
          <a:xfrm>
            <a:off x="2568792" y="1949114"/>
            <a:ext cx="7199542" cy="4011279"/>
          </a:xfrm>
        </p:spPr>
      </p:pic>
    </p:spTree>
    <p:extLst>
      <p:ext uri="{BB962C8B-B14F-4D97-AF65-F5344CB8AC3E}">
        <p14:creationId xmlns:p14="http://schemas.microsoft.com/office/powerpoint/2010/main" val="17939130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AC5A73E-76FB-4D1A-B96A-B8B0878B5F27}"/>
              </a:ext>
            </a:extLst>
          </p:cNvPr>
          <p:cNvSpPr>
            <a:spLocks noGrp="1"/>
          </p:cNvSpPr>
          <p:nvPr>
            <p:ph type="title"/>
          </p:nvPr>
        </p:nvSpPr>
        <p:spPr/>
        <p:txBody>
          <a:bodyPr/>
          <a:lstStyle/>
          <a:p>
            <a:r>
              <a:rPr lang="da-DK" sz="2400" i="1" dirty="0">
                <a:solidFill>
                  <a:prstClr val="black"/>
                </a:solidFill>
                <a:latin typeface="Cambria" panose="02040503050406030204" pitchFamily="18" charset="0"/>
              </a:rPr>
              <a:t>Vores verdenshistorie 1</a:t>
            </a:r>
            <a:r>
              <a:rPr lang="da-DK" sz="2400" dirty="0">
                <a:solidFill>
                  <a:prstClr val="black"/>
                </a:solidFill>
                <a:latin typeface="Cambria" panose="02040503050406030204" pitchFamily="18" charset="0"/>
              </a:rPr>
              <a:t>, side 226-230</a:t>
            </a:r>
            <a:endParaRPr lang="da-DK" dirty="0"/>
          </a:p>
        </p:txBody>
      </p:sp>
      <p:pic>
        <p:nvPicPr>
          <p:cNvPr id="5" name="Pladsholder til indhold 4" descr="Et billede, der indeholder bygning, indendørs, alter&#10;&#10;Automatisk genereret beskrivelse">
            <a:extLst>
              <a:ext uri="{FF2B5EF4-FFF2-40B4-BE49-F238E27FC236}">
                <a16:creationId xmlns:a16="http://schemas.microsoft.com/office/drawing/2014/main" id="{0E36B7D6-3C64-4A82-8771-BA86E263CCDE}"/>
              </a:ext>
            </a:extLst>
          </p:cNvPr>
          <p:cNvPicPr>
            <a:picLocks noGrp="1" noChangeAspect="1"/>
          </p:cNvPicPr>
          <p:nvPr>
            <p:ph idx="1"/>
          </p:nvPr>
        </p:nvPicPr>
        <p:blipFill>
          <a:blip r:embed="rId2"/>
          <a:stretch>
            <a:fillRect/>
          </a:stretch>
        </p:blipFill>
        <p:spPr>
          <a:xfrm>
            <a:off x="2914034" y="1825625"/>
            <a:ext cx="6363931" cy="4351338"/>
          </a:xfrm>
        </p:spPr>
      </p:pic>
    </p:spTree>
    <p:extLst>
      <p:ext uri="{BB962C8B-B14F-4D97-AF65-F5344CB8AC3E}">
        <p14:creationId xmlns:p14="http://schemas.microsoft.com/office/powerpoint/2010/main" val="37899383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AC5A73E-76FB-4D1A-B96A-B8B0878B5F27}"/>
              </a:ext>
            </a:extLst>
          </p:cNvPr>
          <p:cNvSpPr>
            <a:spLocks noGrp="1"/>
          </p:cNvSpPr>
          <p:nvPr>
            <p:ph type="title"/>
          </p:nvPr>
        </p:nvSpPr>
        <p:spPr/>
        <p:txBody>
          <a:bodyPr/>
          <a:lstStyle/>
          <a:p>
            <a:r>
              <a:rPr lang="da-DK" sz="2400" i="1" dirty="0">
                <a:solidFill>
                  <a:prstClr val="black"/>
                </a:solidFill>
                <a:latin typeface="Cambria" panose="02040503050406030204" pitchFamily="18" charset="0"/>
              </a:rPr>
              <a:t>Vores verdenshistorie 1</a:t>
            </a:r>
            <a:r>
              <a:rPr lang="da-DK" sz="2400" dirty="0">
                <a:solidFill>
                  <a:prstClr val="black"/>
                </a:solidFill>
                <a:latin typeface="Cambria" panose="02040503050406030204" pitchFamily="18" charset="0"/>
              </a:rPr>
              <a:t>, side 226-230</a:t>
            </a:r>
            <a:endParaRPr lang="da-DK" dirty="0"/>
          </a:p>
        </p:txBody>
      </p:sp>
      <p:pic>
        <p:nvPicPr>
          <p:cNvPr id="5" name="Pladsholder til indhold 4" descr="Et billede, der indeholder indendørs&#10;&#10;Automatisk genereret beskrivelse">
            <a:extLst>
              <a:ext uri="{FF2B5EF4-FFF2-40B4-BE49-F238E27FC236}">
                <a16:creationId xmlns:a16="http://schemas.microsoft.com/office/drawing/2014/main" id="{765A1AF1-3538-42FC-BD72-80AE01486D71}"/>
              </a:ext>
            </a:extLst>
          </p:cNvPr>
          <p:cNvPicPr>
            <a:picLocks noGrp="1" noChangeAspect="1"/>
          </p:cNvPicPr>
          <p:nvPr>
            <p:ph idx="1"/>
          </p:nvPr>
        </p:nvPicPr>
        <p:blipFill>
          <a:blip r:embed="rId2"/>
          <a:stretch>
            <a:fillRect/>
          </a:stretch>
        </p:blipFill>
        <p:spPr>
          <a:xfrm>
            <a:off x="2628798" y="1825625"/>
            <a:ext cx="6934403" cy="4351338"/>
          </a:xfrm>
        </p:spPr>
      </p:pic>
    </p:spTree>
    <p:extLst>
      <p:ext uri="{BB962C8B-B14F-4D97-AF65-F5344CB8AC3E}">
        <p14:creationId xmlns:p14="http://schemas.microsoft.com/office/powerpoint/2010/main" val="31796382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AC5A73E-76FB-4D1A-B96A-B8B0878B5F27}"/>
              </a:ext>
            </a:extLst>
          </p:cNvPr>
          <p:cNvSpPr>
            <a:spLocks noGrp="1"/>
          </p:cNvSpPr>
          <p:nvPr>
            <p:ph type="title"/>
          </p:nvPr>
        </p:nvSpPr>
        <p:spPr/>
        <p:txBody>
          <a:bodyPr/>
          <a:lstStyle/>
          <a:p>
            <a:r>
              <a:rPr lang="da-DK" sz="2400" i="1" dirty="0">
                <a:solidFill>
                  <a:prstClr val="black"/>
                </a:solidFill>
                <a:latin typeface="Cambria" panose="02040503050406030204" pitchFamily="18" charset="0"/>
              </a:rPr>
              <a:t>Vores verdenshistorie 1</a:t>
            </a:r>
            <a:r>
              <a:rPr lang="da-DK" sz="2400" dirty="0">
                <a:solidFill>
                  <a:prstClr val="black"/>
                </a:solidFill>
                <a:latin typeface="Cambria" panose="02040503050406030204" pitchFamily="18" charset="0"/>
              </a:rPr>
              <a:t>, side 226-230</a:t>
            </a:r>
            <a:endParaRPr lang="da-DK" dirty="0"/>
          </a:p>
        </p:txBody>
      </p:sp>
      <p:pic>
        <p:nvPicPr>
          <p:cNvPr id="5" name="Pladsholder til indhold 4" descr="Et billede, der indeholder skærmbillede&#10;&#10;Automatisk genereret beskrivelse">
            <a:extLst>
              <a:ext uri="{FF2B5EF4-FFF2-40B4-BE49-F238E27FC236}">
                <a16:creationId xmlns:a16="http://schemas.microsoft.com/office/drawing/2014/main" id="{1BD95F22-6F22-40C2-856C-7471BD39BF85}"/>
              </a:ext>
            </a:extLst>
          </p:cNvPr>
          <p:cNvPicPr>
            <a:picLocks noGrp="1" noChangeAspect="1"/>
          </p:cNvPicPr>
          <p:nvPr>
            <p:ph idx="1"/>
          </p:nvPr>
        </p:nvPicPr>
        <p:blipFill>
          <a:blip r:embed="rId2"/>
          <a:stretch>
            <a:fillRect/>
          </a:stretch>
        </p:blipFill>
        <p:spPr>
          <a:xfrm>
            <a:off x="2300549" y="1942806"/>
            <a:ext cx="7733171" cy="3706479"/>
          </a:xfrm>
        </p:spPr>
      </p:pic>
    </p:spTree>
    <p:extLst>
      <p:ext uri="{BB962C8B-B14F-4D97-AF65-F5344CB8AC3E}">
        <p14:creationId xmlns:p14="http://schemas.microsoft.com/office/powerpoint/2010/main" val="39646005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AC5A73E-76FB-4D1A-B96A-B8B0878B5F27}"/>
              </a:ext>
            </a:extLst>
          </p:cNvPr>
          <p:cNvSpPr>
            <a:spLocks noGrp="1"/>
          </p:cNvSpPr>
          <p:nvPr>
            <p:ph type="title"/>
          </p:nvPr>
        </p:nvSpPr>
        <p:spPr/>
        <p:txBody>
          <a:bodyPr/>
          <a:lstStyle/>
          <a:p>
            <a:r>
              <a:rPr lang="da-DK" sz="2400" i="1" dirty="0">
                <a:solidFill>
                  <a:prstClr val="black"/>
                </a:solidFill>
                <a:latin typeface="Cambria" panose="02040503050406030204" pitchFamily="18" charset="0"/>
              </a:rPr>
              <a:t>Vores verdenshistorie 1</a:t>
            </a:r>
            <a:r>
              <a:rPr lang="da-DK" sz="2400" dirty="0">
                <a:solidFill>
                  <a:prstClr val="black"/>
                </a:solidFill>
                <a:latin typeface="Cambria" panose="02040503050406030204" pitchFamily="18" charset="0"/>
              </a:rPr>
              <a:t>, side 231-236</a:t>
            </a:r>
            <a:endParaRPr lang="da-DK" dirty="0"/>
          </a:p>
        </p:txBody>
      </p:sp>
      <p:pic>
        <p:nvPicPr>
          <p:cNvPr id="17" name="Pladsholder til indhold 16" descr="Et billede, der indeholder bygning, udendørs, himmel, vej&#10;&#10;Automatisk genereret beskrivelse">
            <a:extLst>
              <a:ext uri="{FF2B5EF4-FFF2-40B4-BE49-F238E27FC236}">
                <a16:creationId xmlns:a16="http://schemas.microsoft.com/office/drawing/2014/main" id="{AE8F1043-30D5-4C7A-A92A-A19AE0093272}"/>
              </a:ext>
            </a:extLst>
          </p:cNvPr>
          <p:cNvPicPr>
            <a:picLocks noGrp="1" noChangeAspect="1"/>
          </p:cNvPicPr>
          <p:nvPr>
            <p:ph sz="half" idx="1"/>
          </p:nvPr>
        </p:nvPicPr>
        <p:blipFill>
          <a:blip r:embed="rId2"/>
          <a:stretch>
            <a:fillRect/>
          </a:stretch>
        </p:blipFill>
        <p:spPr>
          <a:xfrm>
            <a:off x="1782325" y="1825625"/>
            <a:ext cx="3293349" cy="4351338"/>
          </a:xfrm>
        </p:spPr>
      </p:pic>
      <p:pic>
        <p:nvPicPr>
          <p:cNvPr id="19" name="Pladsholder til indhold 18" descr="Et billede, der indeholder udendørs, himmel, bygning, tog&#10;&#10;Automatisk genereret beskrivelse">
            <a:extLst>
              <a:ext uri="{FF2B5EF4-FFF2-40B4-BE49-F238E27FC236}">
                <a16:creationId xmlns:a16="http://schemas.microsoft.com/office/drawing/2014/main" id="{71B469E6-A7C4-4EB9-8C6F-EB05E9853DF1}"/>
              </a:ext>
            </a:extLst>
          </p:cNvPr>
          <p:cNvPicPr>
            <a:picLocks noGrp="1" noChangeAspect="1"/>
          </p:cNvPicPr>
          <p:nvPr>
            <p:ph sz="half" idx="2"/>
          </p:nvPr>
        </p:nvPicPr>
        <p:blipFill>
          <a:blip r:embed="rId3"/>
          <a:stretch>
            <a:fillRect/>
          </a:stretch>
        </p:blipFill>
        <p:spPr>
          <a:xfrm>
            <a:off x="6172200" y="2246027"/>
            <a:ext cx="5181600" cy="3510534"/>
          </a:xfrm>
        </p:spPr>
      </p:pic>
    </p:spTree>
    <p:extLst>
      <p:ext uri="{BB962C8B-B14F-4D97-AF65-F5344CB8AC3E}">
        <p14:creationId xmlns:p14="http://schemas.microsoft.com/office/powerpoint/2010/main" val="26235521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AC5A73E-76FB-4D1A-B96A-B8B0878B5F27}"/>
              </a:ext>
            </a:extLst>
          </p:cNvPr>
          <p:cNvSpPr>
            <a:spLocks noGrp="1"/>
          </p:cNvSpPr>
          <p:nvPr>
            <p:ph type="title"/>
          </p:nvPr>
        </p:nvSpPr>
        <p:spPr/>
        <p:txBody>
          <a:bodyPr/>
          <a:lstStyle/>
          <a:p>
            <a:r>
              <a:rPr lang="da-DK" sz="2400" i="1" dirty="0">
                <a:solidFill>
                  <a:prstClr val="black"/>
                </a:solidFill>
                <a:latin typeface="Cambria" panose="02040503050406030204" pitchFamily="18" charset="0"/>
              </a:rPr>
              <a:t>Vores verdenshistorie 1</a:t>
            </a:r>
            <a:r>
              <a:rPr lang="da-DK" sz="2400" dirty="0">
                <a:solidFill>
                  <a:prstClr val="black"/>
                </a:solidFill>
                <a:latin typeface="Cambria" panose="02040503050406030204" pitchFamily="18" charset="0"/>
              </a:rPr>
              <a:t>, side 231-236</a:t>
            </a:r>
            <a:endParaRPr lang="da-DK" dirty="0"/>
          </a:p>
        </p:txBody>
      </p:sp>
      <p:pic>
        <p:nvPicPr>
          <p:cNvPr id="5" name="Pladsholder til indhold 4" descr="Et billede, der indeholder skærmbillede&#10;&#10;Automatisk genereret beskrivelse">
            <a:extLst>
              <a:ext uri="{FF2B5EF4-FFF2-40B4-BE49-F238E27FC236}">
                <a16:creationId xmlns:a16="http://schemas.microsoft.com/office/drawing/2014/main" id="{4D9F0B95-167A-4D52-BC16-DCE2E1F42BCF}"/>
              </a:ext>
            </a:extLst>
          </p:cNvPr>
          <p:cNvPicPr>
            <a:picLocks noGrp="1" noChangeAspect="1"/>
          </p:cNvPicPr>
          <p:nvPr>
            <p:ph idx="1"/>
          </p:nvPr>
        </p:nvPicPr>
        <p:blipFill>
          <a:blip r:embed="rId2"/>
          <a:stretch>
            <a:fillRect/>
          </a:stretch>
        </p:blipFill>
        <p:spPr>
          <a:xfrm>
            <a:off x="96252" y="2358190"/>
            <a:ext cx="5942268" cy="2261936"/>
          </a:xfrm>
        </p:spPr>
      </p:pic>
      <p:pic>
        <p:nvPicPr>
          <p:cNvPr id="7" name="Billede 6" descr="Et billede, der indeholder skærmbillede&#10;&#10;Automatisk genereret beskrivelse">
            <a:extLst>
              <a:ext uri="{FF2B5EF4-FFF2-40B4-BE49-F238E27FC236}">
                <a16:creationId xmlns:a16="http://schemas.microsoft.com/office/drawing/2014/main" id="{20DC849E-6F4B-439B-B672-8893B638BC81}"/>
              </a:ext>
            </a:extLst>
          </p:cNvPr>
          <p:cNvPicPr>
            <a:picLocks noChangeAspect="1"/>
          </p:cNvPicPr>
          <p:nvPr/>
        </p:nvPicPr>
        <p:blipFill>
          <a:blip r:embed="rId3"/>
          <a:stretch>
            <a:fillRect/>
          </a:stretch>
        </p:blipFill>
        <p:spPr>
          <a:xfrm>
            <a:off x="5924302" y="2294021"/>
            <a:ext cx="6275361" cy="3176337"/>
          </a:xfrm>
          <a:prstGeom prst="rect">
            <a:avLst/>
          </a:prstGeom>
        </p:spPr>
      </p:pic>
    </p:spTree>
    <p:extLst>
      <p:ext uri="{BB962C8B-B14F-4D97-AF65-F5344CB8AC3E}">
        <p14:creationId xmlns:p14="http://schemas.microsoft.com/office/powerpoint/2010/main" val="14636309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AC5A73E-76FB-4D1A-B96A-B8B0878B5F27}"/>
              </a:ext>
            </a:extLst>
          </p:cNvPr>
          <p:cNvSpPr>
            <a:spLocks noGrp="1"/>
          </p:cNvSpPr>
          <p:nvPr>
            <p:ph type="title"/>
          </p:nvPr>
        </p:nvSpPr>
        <p:spPr/>
        <p:txBody>
          <a:bodyPr/>
          <a:lstStyle/>
          <a:p>
            <a:r>
              <a:rPr lang="da-DK" sz="2400" i="1" dirty="0">
                <a:solidFill>
                  <a:prstClr val="black"/>
                </a:solidFill>
                <a:latin typeface="Cambria" panose="02040503050406030204" pitchFamily="18" charset="0"/>
              </a:rPr>
              <a:t>Vores verdenshistorie 1</a:t>
            </a:r>
            <a:r>
              <a:rPr lang="da-DK" sz="2400" dirty="0">
                <a:solidFill>
                  <a:prstClr val="black"/>
                </a:solidFill>
                <a:latin typeface="Cambria" panose="02040503050406030204" pitchFamily="18" charset="0"/>
              </a:rPr>
              <a:t>, side 231-236</a:t>
            </a:r>
            <a:endParaRPr lang="da-DK" dirty="0"/>
          </a:p>
        </p:txBody>
      </p:sp>
      <p:pic>
        <p:nvPicPr>
          <p:cNvPr id="7" name="Pladsholder til indhold 6" descr="Et billede, der indeholder tekst&#10;&#10;Automatisk genereret beskrivelse">
            <a:extLst>
              <a:ext uri="{FF2B5EF4-FFF2-40B4-BE49-F238E27FC236}">
                <a16:creationId xmlns:a16="http://schemas.microsoft.com/office/drawing/2014/main" id="{1DFA68EE-8303-45E8-955A-EB8029FEA195}"/>
              </a:ext>
            </a:extLst>
          </p:cNvPr>
          <p:cNvPicPr>
            <a:picLocks noGrp="1" noChangeAspect="1"/>
          </p:cNvPicPr>
          <p:nvPr>
            <p:ph idx="1"/>
          </p:nvPr>
        </p:nvPicPr>
        <p:blipFill>
          <a:blip r:embed="rId2"/>
          <a:stretch>
            <a:fillRect/>
          </a:stretch>
        </p:blipFill>
        <p:spPr>
          <a:xfrm>
            <a:off x="4332540" y="1825625"/>
            <a:ext cx="3526920" cy="4351338"/>
          </a:xfrm>
        </p:spPr>
      </p:pic>
    </p:spTree>
    <p:extLst>
      <p:ext uri="{BB962C8B-B14F-4D97-AF65-F5344CB8AC3E}">
        <p14:creationId xmlns:p14="http://schemas.microsoft.com/office/powerpoint/2010/main" val="231150505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F66B73C-E71B-4B4E-A271-0F8448771BBF}"/>
              </a:ext>
            </a:extLst>
          </p:cNvPr>
          <p:cNvSpPr>
            <a:spLocks noGrp="1"/>
          </p:cNvSpPr>
          <p:nvPr>
            <p:ph type="title"/>
          </p:nvPr>
        </p:nvSpPr>
        <p:spPr/>
        <p:txBody>
          <a:bodyPr/>
          <a:lstStyle/>
          <a:p>
            <a:r>
              <a:rPr lang="da-DK" sz="2400" i="1" dirty="0">
                <a:solidFill>
                  <a:prstClr val="black"/>
                </a:solidFill>
                <a:latin typeface="Cambria" panose="02040503050406030204" pitchFamily="18" charset="0"/>
              </a:rPr>
              <a:t>Vores verdenshistorie 1</a:t>
            </a:r>
            <a:r>
              <a:rPr lang="da-DK" sz="2400" dirty="0">
                <a:solidFill>
                  <a:prstClr val="black"/>
                </a:solidFill>
                <a:latin typeface="Cambria" panose="02040503050406030204" pitchFamily="18" charset="0"/>
              </a:rPr>
              <a:t>, side 237-246</a:t>
            </a:r>
            <a:endParaRPr lang="da-DK" dirty="0"/>
          </a:p>
        </p:txBody>
      </p:sp>
      <p:pic>
        <p:nvPicPr>
          <p:cNvPr id="5" name="Pladsholder til indhold 4" descr="Et billede, der indeholder bygning, bog, tekst, indendørs&#10;&#10;Automatisk genereret beskrivelse">
            <a:extLst>
              <a:ext uri="{FF2B5EF4-FFF2-40B4-BE49-F238E27FC236}">
                <a16:creationId xmlns:a16="http://schemas.microsoft.com/office/drawing/2014/main" id="{0297B994-2EEC-4578-81FD-BF7C899CA267}"/>
              </a:ext>
            </a:extLst>
          </p:cNvPr>
          <p:cNvPicPr>
            <a:picLocks noGrp="1" noChangeAspect="1"/>
          </p:cNvPicPr>
          <p:nvPr>
            <p:ph idx="1"/>
          </p:nvPr>
        </p:nvPicPr>
        <p:blipFill>
          <a:blip r:embed="rId2"/>
          <a:stretch>
            <a:fillRect/>
          </a:stretch>
        </p:blipFill>
        <p:spPr>
          <a:xfrm>
            <a:off x="3053106" y="1825625"/>
            <a:ext cx="6085787" cy="4351338"/>
          </a:xfrm>
        </p:spPr>
      </p:pic>
    </p:spTree>
    <p:extLst>
      <p:ext uri="{BB962C8B-B14F-4D97-AF65-F5344CB8AC3E}">
        <p14:creationId xmlns:p14="http://schemas.microsoft.com/office/powerpoint/2010/main" val="25379937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AC5A73E-76FB-4D1A-B96A-B8B0878B5F27}"/>
              </a:ext>
            </a:extLst>
          </p:cNvPr>
          <p:cNvSpPr>
            <a:spLocks noGrp="1"/>
          </p:cNvSpPr>
          <p:nvPr>
            <p:ph type="title"/>
          </p:nvPr>
        </p:nvSpPr>
        <p:spPr/>
        <p:txBody>
          <a:bodyPr/>
          <a:lstStyle/>
          <a:p>
            <a:pPr lvl="0">
              <a:spcBef>
                <a:spcPts val="1000"/>
              </a:spcBef>
            </a:pPr>
            <a:r>
              <a:rPr lang="da-DK" sz="2400" i="1" dirty="0">
                <a:solidFill>
                  <a:prstClr val="black"/>
                </a:solidFill>
                <a:latin typeface="Cambria" panose="02040503050406030204" pitchFamily="18" charset="0"/>
                <a:ea typeface="+mn-ea"/>
                <a:cs typeface="+mn-cs"/>
              </a:rPr>
              <a:t>Vores verdenshistorie 1</a:t>
            </a:r>
            <a:r>
              <a:rPr lang="da-DK" sz="2400" dirty="0">
                <a:solidFill>
                  <a:prstClr val="black"/>
                </a:solidFill>
                <a:latin typeface="Cambria" panose="02040503050406030204" pitchFamily="18" charset="0"/>
                <a:ea typeface="+mn-ea"/>
                <a:cs typeface="+mn-cs"/>
              </a:rPr>
              <a:t>, side 214-218</a:t>
            </a:r>
          </a:p>
        </p:txBody>
      </p:sp>
      <p:sp>
        <p:nvSpPr>
          <p:cNvPr id="4" name="Pladsholder til indhold 3">
            <a:extLst>
              <a:ext uri="{FF2B5EF4-FFF2-40B4-BE49-F238E27FC236}">
                <a16:creationId xmlns:a16="http://schemas.microsoft.com/office/drawing/2014/main" id="{4B0C6C91-2F5B-458B-935D-F6EE7B8EC335}"/>
              </a:ext>
            </a:extLst>
          </p:cNvPr>
          <p:cNvSpPr>
            <a:spLocks noGrp="1"/>
          </p:cNvSpPr>
          <p:nvPr>
            <p:ph sz="half" idx="1"/>
          </p:nvPr>
        </p:nvSpPr>
        <p:spPr>
          <a:xfrm>
            <a:off x="838200" y="1825625"/>
            <a:ext cx="5181600" cy="484438"/>
          </a:xfrm>
        </p:spPr>
        <p:txBody>
          <a:bodyPr/>
          <a:lstStyle/>
          <a:p>
            <a:pPr marL="0" indent="0">
              <a:buNone/>
            </a:pPr>
            <a:r>
              <a:rPr lang="da-DK" b="1" dirty="0">
                <a:latin typeface="Cambria" panose="02040503050406030204" pitchFamily="18" charset="0"/>
              </a:rPr>
              <a:t>Periodisering</a:t>
            </a:r>
          </a:p>
        </p:txBody>
      </p:sp>
      <p:sp>
        <p:nvSpPr>
          <p:cNvPr id="5" name="Pladsholder til indhold 4">
            <a:extLst>
              <a:ext uri="{FF2B5EF4-FFF2-40B4-BE49-F238E27FC236}">
                <a16:creationId xmlns:a16="http://schemas.microsoft.com/office/drawing/2014/main" id="{78BE2825-9246-4B21-9BBE-126B10149A86}"/>
              </a:ext>
            </a:extLst>
          </p:cNvPr>
          <p:cNvSpPr>
            <a:spLocks noGrp="1"/>
          </p:cNvSpPr>
          <p:nvPr>
            <p:ph sz="half" idx="2"/>
          </p:nvPr>
        </p:nvSpPr>
        <p:spPr>
          <a:xfrm>
            <a:off x="838200" y="2414337"/>
            <a:ext cx="10515600" cy="3762626"/>
          </a:xfrm>
        </p:spPr>
        <p:txBody>
          <a:bodyPr/>
          <a:lstStyle/>
          <a:p>
            <a:pPr marL="0" indent="0">
              <a:buNone/>
            </a:pPr>
            <a:r>
              <a:rPr lang="da-DK" dirty="0">
                <a:latin typeface="Cambria" panose="02040503050406030204" pitchFamily="18" charset="0"/>
              </a:rPr>
              <a:t>Opgave</a:t>
            </a:r>
          </a:p>
          <a:p>
            <a:pPr marL="514350" indent="-514350">
              <a:buAutoNum type="arabicPeriod"/>
            </a:pPr>
            <a:r>
              <a:rPr lang="da-DK" dirty="0">
                <a:latin typeface="Cambria" panose="02040503050406030204" pitchFamily="18" charset="0"/>
              </a:rPr>
              <a:t>Find argumenter i kapitlet her, der begrunder at renæssancen var en afgørende ny periode.</a:t>
            </a:r>
          </a:p>
          <a:p>
            <a:pPr marL="514350" indent="-514350">
              <a:buAutoNum type="arabicPeriod"/>
            </a:pPr>
            <a:r>
              <a:rPr lang="da-DK" dirty="0">
                <a:latin typeface="Cambria" panose="02040503050406030204" pitchFamily="18" charset="0"/>
              </a:rPr>
              <a:t>Find argumenter i kapitlet her, der begrunder at renæssancen ikke var en afgørende ny periode.</a:t>
            </a:r>
          </a:p>
          <a:p>
            <a:pPr marL="514350" indent="-514350">
              <a:buAutoNum type="arabicPeriod"/>
            </a:pPr>
            <a:r>
              <a:rPr lang="da-DK" dirty="0">
                <a:latin typeface="Cambria" panose="02040503050406030204" pitchFamily="18" charset="0"/>
              </a:rPr>
              <a:t>Overvej, om der er/hvilke tendenser i nutiden, der vil få afgørende betydning for eftertiden. Begrund dit svar.</a:t>
            </a:r>
          </a:p>
        </p:txBody>
      </p:sp>
    </p:spTree>
    <p:extLst>
      <p:ext uri="{BB962C8B-B14F-4D97-AF65-F5344CB8AC3E}">
        <p14:creationId xmlns:p14="http://schemas.microsoft.com/office/powerpoint/2010/main" val="95339991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F66B73C-E71B-4B4E-A271-0F8448771BBF}"/>
              </a:ext>
            </a:extLst>
          </p:cNvPr>
          <p:cNvSpPr>
            <a:spLocks noGrp="1"/>
          </p:cNvSpPr>
          <p:nvPr>
            <p:ph type="title"/>
          </p:nvPr>
        </p:nvSpPr>
        <p:spPr/>
        <p:txBody>
          <a:bodyPr/>
          <a:lstStyle/>
          <a:p>
            <a:r>
              <a:rPr lang="da-DK" sz="2400" i="1" dirty="0">
                <a:solidFill>
                  <a:prstClr val="black"/>
                </a:solidFill>
                <a:latin typeface="Cambria" panose="02040503050406030204" pitchFamily="18" charset="0"/>
              </a:rPr>
              <a:t>Vores verdenshistorie 1</a:t>
            </a:r>
            <a:r>
              <a:rPr lang="da-DK" sz="2400" dirty="0">
                <a:solidFill>
                  <a:prstClr val="black"/>
                </a:solidFill>
                <a:latin typeface="Cambria" panose="02040503050406030204" pitchFamily="18" charset="0"/>
              </a:rPr>
              <a:t>, side 237-246</a:t>
            </a:r>
            <a:endParaRPr lang="da-DK" dirty="0"/>
          </a:p>
        </p:txBody>
      </p:sp>
      <p:pic>
        <p:nvPicPr>
          <p:cNvPr id="5" name="Pladsholder til indhold 4" descr="Et billede, der indeholder bygning&#10;&#10;Automatisk genereret beskrivelse">
            <a:extLst>
              <a:ext uri="{FF2B5EF4-FFF2-40B4-BE49-F238E27FC236}">
                <a16:creationId xmlns:a16="http://schemas.microsoft.com/office/drawing/2014/main" id="{71C0851E-1E5B-4BE8-99B0-7D33DB6E43E2}"/>
              </a:ext>
            </a:extLst>
          </p:cNvPr>
          <p:cNvPicPr>
            <a:picLocks noGrp="1" noChangeAspect="1"/>
          </p:cNvPicPr>
          <p:nvPr>
            <p:ph idx="1"/>
          </p:nvPr>
        </p:nvPicPr>
        <p:blipFill>
          <a:blip r:embed="rId2"/>
          <a:stretch>
            <a:fillRect/>
          </a:stretch>
        </p:blipFill>
        <p:spPr>
          <a:xfrm>
            <a:off x="4323561" y="1825625"/>
            <a:ext cx="3544878" cy="4351338"/>
          </a:xfrm>
        </p:spPr>
      </p:pic>
    </p:spTree>
    <p:extLst>
      <p:ext uri="{BB962C8B-B14F-4D97-AF65-F5344CB8AC3E}">
        <p14:creationId xmlns:p14="http://schemas.microsoft.com/office/powerpoint/2010/main" val="182067245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F66B73C-E71B-4B4E-A271-0F8448771BBF}"/>
              </a:ext>
            </a:extLst>
          </p:cNvPr>
          <p:cNvSpPr>
            <a:spLocks noGrp="1"/>
          </p:cNvSpPr>
          <p:nvPr>
            <p:ph type="title"/>
          </p:nvPr>
        </p:nvSpPr>
        <p:spPr/>
        <p:txBody>
          <a:bodyPr/>
          <a:lstStyle/>
          <a:p>
            <a:r>
              <a:rPr lang="da-DK" sz="2400" i="1" dirty="0">
                <a:solidFill>
                  <a:prstClr val="black"/>
                </a:solidFill>
                <a:latin typeface="Cambria" panose="02040503050406030204" pitchFamily="18" charset="0"/>
              </a:rPr>
              <a:t>Vores verdenshistorie 1</a:t>
            </a:r>
            <a:r>
              <a:rPr lang="da-DK" sz="2400" dirty="0">
                <a:solidFill>
                  <a:prstClr val="black"/>
                </a:solidFill>
                <a:latin typeface="Cambria" panose="02040503050406030204" pitchFamily="18" charset="0"/>
              </a:rPr>
              <a:t>, side 237-246</a:t>
            </a:r>
            <a:endParaRPr lang="da-DK" dirty="0"/>
          </a:p>
        </p:txBody>
      </p:sp>
      <p:pic>
        <p:nvPicPr>
          <p:cNvPr id="5" name="Pladsholder til indhold 4" descr="Et billede, der indeholder skærmbillede&#10;&#10;Automatisk genereret beskrivelse">
            <a:extLst>
              <a:ext uri="{FF2B5EF4-FFF2-40B4-BE49-F238E27FC236}">
                <a16:creationId xmlns:a16="http://schemas.microsoft.com/office/drawing/2014/main" id="{1565B6A4-0468-4D4A-84CF-95A392B23991}"/>
              </a:ext>
            </a:extLst>
          </p:cNvPr>
          <p:cNvPicPr>
            <a:picLocks noGrp="1" noChangeAspect="1"/>
          </p:cNvPicPr>
          <p:nvPr>
            <p:ph idx="1"/>
          </p:nvPr>
        </p:nvPicPr>
        <p:blipFill>
          <a:blip r:embed="rId2"/>
          <a:stretch>
            <a:fillRect/>
          </a:stretch>
        </p:blipFill>
        <p:spPr>
          <a:xfrm>
            <a:off x="1944615" y="1825625"/>
            <a:ext cx="8302770" cy="4351338"/>
          </a:xfrm>
        </p:spPr>
      </p:pic>
    </p:spTree>
    <p:extLst>
      <p:ext uri="{BB962C8B-B14F-4D97-AF65-F5344CB8AC3E}">
        <p14:creationId xmlns:p14="http://schemas.microsoft.com/office/powerpoint/2010/main" val="93729276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F66B73C-E71B-4B4E-A271-0F8448771BBF}"/>
              </a:ext>
            </a:extLst>
          </p:cNvPr>
          <p:cNvSpPr>
            <a:spLocks noGrp="1"/>
          </p:cNvSpPr>
          <p:nvPr>
            <p:ph type="title"/>
          </p:nvPr>
        </p:nvSpPr>
        <p:spPr/>
        <p:txBody>
          <a:bodyPr/>
          <a:lstStyle/>
          <a:p>
            <a:r>
              <a:rPr lang="da-DK" sz="2400" i="1" dirty="0">
                <a:solidFill>
                  <a:prstClr val="black"/>
                </a:solidFill>
                <a:latin typeface="Cambria" panose="02040503050406030204" pitchFamily="18" charset="0"/>
              </a:rPr>
              <a:t>Vores verdenshistorie 1</a:t>
            </a:r>
            <a:r>
              <a:rPr lang="da-DK" sz="2400" dirty="0">
                <a:solidFill>
                  <a:prstClr val="black"/>
                </a:solidFill>
                <a:latin typeface="Cambria" panose="02040503050406030204" pitchFamily="18" charset="0"/>
              </a:rPr>
              <a:t>, side 237-246</a:t>
            </a:r>
            <a:endParaRPr lang="da-DK" dirty="0"/>
          </a:p>
        </p:txBody>
      </p:sp>
      <p:pic>
        <p:nvPicPr>
          <p:cNvPr id="5" name="Pladsholder til indhold 4" descr="Et billede, der indeholder skærmbillede&#10;&#10;Automatisk genereret beskrivelse">
            <a:extLst>
              <a:ext uri="{FF2B5EF4-FFF2-40B4-BE49-F238E27FC236}">
                <a16:creationId xmlns:a16="http://schemas.microsoft.com/office/drawing/2014/main" id="{C894EEB1-D4E4-415B-9B57-43420C8B9DB4}"/>
              </a:ext>
            </a:extLst>
          </p:cNvPr>
          <p:cNvPicPr>
            <a:picLocks noGrp="1" noChangeAspect="1"/>
          </p:cNvPicPr>
          <p:nvPr>
            <p:ph idx="1"/>
          </p:nvPr>
        </p:nvPicPr>
        <p:blipFill>
          <a:blip r:embed="rId2"/>
          <a:stretch>
            <a:fillRect/>
          </a:stretch>
        </p:blipFill>
        <p:spPr>
          <a:xfrm>
            <a:off x="3453878" y="1825625"/>
            <a:ext cx="5284243" cy="4351338"/>
          </a:xfrm>
        </p:spPr>
      </p:pic>
    </p:spTree>
    <p:extLst>
      <p:ext uri="{BB962C8B-B14F-4D97-AF65-F5344CB8AC3E}">
        <p14:creationId xmlns:p14="http://schemas.microsoft.com/office/powerpoint/2010/main" val="333402271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F66B73C-E71B-4B4E-A271-0F8448771BBF}"/>
              </a:ext>
            </a:extLst>
          </p:cNvPr>
          <p:cNvSpPr>
            <a:spLocks noGrp="1"/>
          </p:cNvSpPr>
          <p:nvPr>
            <p:ph type="title"/>
          </p:nvPr>
        </p:nvSpPr>
        <p:spPr/>
        <p:txBody>
          <a:bodyPr/>
          <a:lstStyle/>
          <a:p>
            <a:r>
              <a:rPr lang="da-DK" sz="2400" i="1" dirty="0">
                <a:solidFill>
                  <a:prstClr val="black"/>
                </a:solidFill>
                <a:latin typeface="Cambria" panose="02040503050406030204" pitchFamily="18" charset="0"/>
              </a:rPr>
              <a:t>Vores verdenshistorie 1</a:t>
            </a:r>
            <a:r>
              <a:rPr lang="da-DK" sz="2400" dirty="0">
                <a:solidFill>
                  <a:prstClr val="black"/>
                </a:solidFill>
                <a:latin typeface="Cambria" panose="02040503050406030204" pitchFamily="18" charset="0"/>
              </a:rPr>
              <a:t>, side 237-246</a:t>
            </a:r>
            <a:endParaRPr lang="da-DK" dirty="0"/>
          </a:p>
        </p:txBody>
      </p:sp>
      <p:pic>
        <p:nvPicPr>
          <p:cNvPr id="5" name="Pladsholder til indhold 4" descr="Et billede, der indeholder skærmbillede&#10;&#10;Automatisk genereret beskrivelse">
            <a:extLst>
              <a:ext uri="{FF2B5EF4-FFF2-40B4-BE49-F238E27FC236}">
                <a16:creationId xmlns:a16="http://schemas.microsoft.com/office/drawing/2014/main" id="{5BDCBB32-40FF-4F47-A864-49375AEF8EE0}"/>
              </a:ext>
            </a:extLst>
          </p:cNvPr>
          <p:cNvPicPr>
            <a:picLocks noGrp="1" noChangeAspect="1"/>
          </p:cNvPicPr>
          <p:nvPr>
            <p:ph idx="1"/>
          </p:nvPr>
        </p:nvPicPr>
        <p:blipFill>
          <a:blip r:embed="rId2"/>
          <a:stretch>
            <a:fillRect/>
          </a:stretch>
        </p:blipFill>
        <p:spPr>
          <a:xfrm>
            <a:off x="2612439" y="1825625"/>
            <a:ext cx="6967122" cy="4351338"/>
          </a:xfrm>
        </p:spPr>
      </p:pic>
    </p:spTree>
    <p:extLst>
      <p:ext uri="{BB962C8B-B14F-4D97-AF65-F5344CB8AC3E}">
        <p14:creationId xmlns:p14="http://schemas.microsoft.com/office/powerpoint/2010/main" val="5308210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AC5A73E-76FB-4D1A-B96A-B8B0878B5F27}"/>
              </a:ext>
            </a:extLst>
          </p:cNvPr>
          <p:cNvSpPr>
            <a:spLocks noGrp="1"/>
          </p:cNvSpPr>
          <p:nvPr>
            <p:ph type="title"/>
          </p:nvPr>
        </p:nvSpPr>
        <p:spPr/>
        <p:txBody>
          <a:bodyPr/>
          <a:lstStyle/>
          <a:p>
            <a:r>
              <a:rPr lang="da-DK" sz="2400" i="1" dirty="0">
                <a:solidFill>
                  <a:prstClr val="black"/>
                </a:solidFill>
                <a:latin typeface="Cambria" panose="02040503050406030204" pitchFamily="18" charset="0"/>
              </a:rPr>
              <a:t>Vores verdenshistorie 1</a:t>
            </a:r>
            <a:r>
              <a:rPr lang="da-DK" sz="2400" dirty="0">
                <a:solidFill>
                  <a:prstClr val="black"/>
                </a:solidFill>
                <a:latin typeface="Cambria" panose="02040503050406030204" pitchFamily="18" charset="0"/>
              </a:rPr>
              <a:t>, side 220-225</a:t>
            </a:r>
            <a:endParaRPr lang="da-DK" dirty="0"/>
          </a:p>
        </p:txBody>
      </p:sp>
      <p:pic>
        <p:nvPicPr>
          <p:cNvPr id="5" name="Pladsholder til indhold 4" descr="Et billede, der indeholder tekst, byggematerialer&#10;&#10;Automatisk genereret beskrivelse">
            <a:extLst>
              <a:ext uri="{FF2B5EF4-FFF2-40B4-BE49-F238E27FC236}">
                <a16:creationId xmlns:a16="http://schemas.microsoft.com/office/drawing/2014/main" id="{C3E07F8C-85CD-44CB-8FC6-F4CE064ABF85}"/>
              </a:ext>
            </a:extLst>
          </p:cNvPr>
          <p:cNvPicPr>
            <a:picLocks noGrp="1" noChangeAspect="1"/>
          </p:cNvPicPr>
          <p:nvPr>
            <p:ph idx="1"/>
          </p:nvPr>
        </p:nvPicPr>
        <p:blipFill>
          <a:blip r:embed="rId2"/>
          <a:stretch>
            <a:fillRect/>
          </a:stretch>
        </p:blipFill>
        <p:spPr>
          <a:xfrm>
            <a:off x="4496243" y="1825625"/>
            <a:ext cx="3199513" cy="4351338"/>
          </a:xfrm>
        </p:spPr>
      </p:pic>
    </p:spTree>
    <p:extLst>
      <p:ext uri="{BB962C8B-B14F-4D97-AF65-F5344CB8AC3E}">
        <p14:creationId xmlns:p14="http://schemas.microsoft.com/office/powerpoint/2010/main" val="10782191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F3C0944-8AEF-4161-A0F6-88A5A0BF0184}"/>
              </a:ext>
            </a:extLst>
          </p:cNvPr>
          <p:cNvSpPr>
            <a:spLocks noGrp="1"/>
          </p:cNvSpPr>
          <p:nvPr>
            <p:ph type="title"/>
          </p:nvPr>
        </p:nvSpPr>
        <p:spPr/>
        <p:txBody>
          <a:bodyPr/>
          <a:lstStyle/>
          <a:p>
            <a:r>
              <a:rPr lang="da-DK" sz="2400" i="1" dirty="0">
                <a:solidFill>
                  <a:prstClr val="black"/>
                </a:solidFill>
                <a:latin typeface="Cambria" panose="02040503050406030204" pitchFamily="18" charset="0"/>
              </a:rPr>
              <a:t>Vores verdenshistorie 1</a:t>
            </a:r>
            <a:r>
              <a:rPr lang="da-DK" sz="2400" dirty="0">
                <a:solidFill>
                  <a:prstClr val="black"/>
                </a:solidFill>
                <a:latin typeface="Cambria" panose="02040503050406030204" pitchFamily="18" charset="0"/>
              </a:rPr>
              <a:t>, side 220-225</a:t>
            </a:r>
            <a:endParaRPr lang="da-DK" dirty="0"/>
          </a:p>
        </p:txBody>
      </p:sp>
      <p:pic>
        <p:nvPicPr>
          <p:cNvPr id="5" name="Pladsholder til indhold 4">
            <a:extLst>
              <a:ext uri="{FF2B5EF4-FFF2-40B4-BE49-F238E27FC236}">
                <a16:creationId xmlns:a16="http://schemas.microsoft.com/office/drawing/2014/main" id="{0FD5B038-AA08-49DA-80A7-12C9825D50A4}"/>
              </a:ext>
            </a:extLst>
          </p:cNvPr>
          <p:cNvPicPr>
            <a:picLocks noGrp="1" noChangeAspect="1"/>
          </p:cNvPicPr>
          <p:nvPr>
            <p:ph sz="half" idx="1"/>
          </p:nvPr>
        </p:nvPicPr>
        <p:blipFill>
          <a:blip r:embed="rId2"/>
          <a:stretch>
            <a:fillRect/>
          </a:stretch>
        </p:blipFill>
        <p:spPr>
          <a:xfrm>
            <a:off x="838200" y="2126262"/>
            <a:ext cx="5582407" cy="3750064"/>
          </a:xfrm>
          <a:prstGeom prst="rect">
            <a:avLst/>
          </a:prstGeom>
        </p:spPr>
      </p:pic>
      <p:pic>
        <p:nvPicPr>
          <p:cNvPr id="6" name="Pladsholder til indhold 5">
            <a:extLst>
              <a:ext uri="{FF2B5EF4-FFF2-40B4-BE49-F238E27FC236}">
                <a16:creationId xmlns:a16="http://schemas.microsoft.com/office/drawing/2014/main" id="{8CA73487-D7F9-47E7-920E-E5F29685C27D}"/>
              </a:ext>
            </a:extLst>
          </p:cNvPr>
          <p:cNvPicPr>
            <a:picLocks noGrp="1" noChangeAspect="1"/>
          </p:cNvPicPr>
          <p:nvPr>
            <p:ph sz="half" idx="2"/>
          </p:nvPr>
        </p:nvPicPr>
        <p:blipFill>
          <a:blip r:embed="rId3"/>
          <a:stretch>
            <a:fillRect/>
          </a:stretch>
        </p:blipFill>
        <p:spPr>
          <a:xfrm>
            <a:off x="7613812" y="2126262"/>
            <a:ext cx="3739987" cy="2346529"/>
          </a:xfrm>
          <a:prstGeom prst="rect">
            <a:avLst/>
          </a:prstGeom>
        </p:spPr>
      </p:pic>
    </p:spTree>
    <p:extLst>
      <p:ext uri="{BB962C8B-B14F-4D97-AF65-F5344CB8AC3E}">
        <p14:creationId xmlns:p14="http://schemas.microsoft.com/office/powerpoint/2010/main" val="1726558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AC5A73E-76FB-4D1A-B96A-B8B0878B5F27}"/>
              </a:ext>
            </a:extLst>
          </p:cNvPr>
          <p:cNvSpPr>
            <a:spLocks noGrp="1"/>
          </p:cNvSpPr>
          <p:nvPr>
            <p:ph type="title"/>
          </p:nvPr>
        </p:nvSpPr>
        <p:spPr/>
        <p:txBody>
          <a:bodyPr/>
          <a:lstStyle/>
          <a:p>
            <a:r>
              <a:rPr lang="da-DK" sz="2400" i="1" dirty="0">
                <a:solidFill>
                  <a:prstClr val="black"/>
                </a:solidFill>
                <a:latin typeface="Cambria" panose="02040503050406030204" pitchFamily="18" charset="0"/>
              </a:rPr>
              <a:t>Vores verdenshistorie 1</a:t>
            </a:r>
            <a:r>
              <a:rPr lang="da-DK" sz="2400" dirty="0">
                <a:solidFill>
                  <a:prstClr val="black"/>
                </a:solidFill>
                <a:latin typeface="Cambria" panose="02040503050406030204" pitchFamily="18" charset="0"/>
              </a:rPr>
              <a:t>, side 220-225</a:t>
            </a:r>
            <a:endParaRPr lang="da-DK" dirty="0"/>
          </a:p>
        </p:txBody>
      </p:sp>
      <p:pic>
        <p:nvPicPr>
          <p:cNvPr id="5" name="Pladsholder til indhold 4" descr="Et billede, der indeholder tekst, kort&#10;&#10;Automatisk genereret beskrivelse">
            <a:extLst>
              <a:ext uri="{FF2B5EF4-FFF2-40B4-BE49-F238E27FC236}">
                <a16:creationId xmlns:a16="http://schemas.microsoft.com/office/drawing/2014/main" id="{371CFD39-7A91-417E-BFA6-F76B7AEC455B}"/>
              </a:ext>
            </a:extLst>
          </p:cNvPr>
          <p:cNvPicPr>
            <a:picLocks noGrp="1" noChangeAspect="1"/>
          </p:cNvPicPr>
          <p:nvPr>
            <p:ph idx="1"/>
          </p:nvPr>
        </p:nvPicPr>
        <p:blipFill>
          <a:blip r:embed="rId2"/>
          <a:stretch>
            <a:fillRect/>
          </a:stretch>
        </p:blipFill>
        <p:spPr>
          <a:xfrm>
            <a:off x="4028856" y="1825625"/>
            <a:ext cx="4134287" cy="4351338"/>
          </a:xfrm>
        </p:spPr>
      </p:pic>
    </p:spTree>
    <p:extLst>
      <p:ext uri="{BB962C8B-B14F-4D97-AF65-F5344CB8AC3E}">
        <p14:creationId xmlns:p14="http://schemas.microsoft.com/office/powerpoint/2010/main" val="34281741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AC5A73E-76FB-4D1A-B96A-B8B0878B5F27}"/>
              </a:ext>
            </a:extLst>
          </p:cNvPr>
          <p:cNvSpPr>
            <a:spLocks noGrp="1"/>
          </p:cNvSpPr>
          <p:nvPr>
            <p:ph type="title"/>
          </p:nvPr>
        </p:nvSpPr>
        <p:spPr/>
        <p:txBody>
          <a:bodyPr/>
          <a:lstStyle/>
          <a:p>
            <a:r>
              <a:rPr lang="da-DK" sz="2400" i="1" dirty="0">
                <a:solidFill>
                  <a:prstClr val="black"/>
                </a:solidFill>
                <a:latin typeface="Cambria" panose="02040503050406030204" pitchFamily="18" charset="0"/>
              </a:rPr>
              <a:t>Vores verdenshistorie 1</a:t>
            </a:r>
            <a:r>
              <a:rPr lang="da-DK" sz="2400" dirty="0">
                <a:solidFill>
                  <a:prstClr val="black"/>
                </a:solidFill>
                <a:latin typeface="Cambria" panose="02040503050406030204" pitchFamily="18" charset="0"/>
              </a:rPr>
              <a:t>, side 220-225</a:t>
            </a:r>
            <a:endParaRPr lang="da-DK" dirty="0"/>
          </a:p>
        </p:txBody>
      </p:sp>
      <p:pic>
        <p:nvPicPr>
          <p:cNvPr id="5" name="Pladsholder til indhold 4">
            <a:extLst>
              <a:ext uri="{FF2B5EF4-FFF2-40B4-BE49-F238E27FC236}">
                <a16:creationId xmlns:a16="http://schemas.microsoft.com/office/drawing/2014/main" id="{44EE17F6-61A8-46E4-AC1D-C8FD7A3B2647}"/>
              </a:ext>
            </a:extLst>
          </p:cNvPr>
          <p:cNvPicPr>
            <a:picLocks noGrp="1" noChangeAspect="1"/>
          </p:cNvPicPr>
          <p:nvPr>
            <p:ph idx="1"/>
          </p:nvPr>
        </p:nvPicPr>
        <p:blipFill>
          <a:blip r:embed="rId2"/>
          <a:stretch>
            <a:fillRect/>
          </a:stretch>
        </p:blipFill>
        <p:spPr>
          <a:xfrm>
            <a:off x="3026273" y="1825625"/>
            <a:ext cx="6139453" cy="4351338"/>
          </a:xfrm>
        </p:spPr>
      </p:pic>
    </p:spTree>
    <p:extLst>
      <p:ext uri="{BB962C8B-B14F-4D97-AF65-F5344CB8AC3E}">
        <p14:creationId xmlns:p14="http://schemas.microsoft.com/office/powerpoint/2010/main" val="35868395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AC5A73E-76FB-4D1A-B96A-B8B0878B5F27}"/>
              </a:ext>
            </a:extLst>
          </p:cNvPr>
          <p:cNvSpPr>
            <a:spLocks noGrp="1"/>
          </p:cNvSpPr>
          <p:nvPr>
            <p:ph type="title"/>
          </p:nvPr>
        </p:nvSpPr>
        <p:spPr/>
        <p:txBody>
          <a:bodyPr/>
          <a:lstStyle/>
          <a:p>
            <a:r>
              <a:rPr lang="da-DK" sz="2400" i="1" dirty="0">
                <a:solidFill>
                  <a:prstClr val="black"/>
                </a:solidFill>
                <a:latin typeface="Cambria" panose="02040503050406030204" pitchFamily="18" charset="0"/>
              </a:rPr>
              <a:t>Vores verdenshistorie 1</a:t>
            </a:r>
            <a:r>
              <a:rPr lang="da-DK" sz="2400" dirty="0">
                <a:solidFill>
                  <a:prstClr val="black"/>
                </a:solidFill>
                <a:latin typeface="Cambria" panose="02040503050406030204" pitchFamily="18" charset="0"/>
              </a:rPr>
              <a:t>, side 220-225</a:t>
            </a:r>
            <a:endParaRPr lang="da-DK" dirty="0"/>
          </a:p>
        </p:txBody>
      </p:sp>
      <p:pic>
        <p:nvPicPr>
          <p:cNvPr id="5" name="Pladsholder til indhold 4" descr="Et billede, der indeholder bygning, indendørs, gulv&#10;&#10;Automatisk genereret beskrivelse">
            <a:extLst>
              <a:ext uri="{FF2B5EF4-FFF2-40B4-BE49-F238E27FC236}">
                <a16:creationId xmlns:a16="http://schemas.microsoft.com/office/drawing/2014/main" id="{00B38103-AE46-4D9A-BC59-A6516D63D7A9}"/>
              </a:ext>
            </a:extLst>
          </p:cNvPr>
          <p:cNvPicPr>
            <a:picLocks noGrp="1" noChangeAspect="1"/>
          </p:cNvPicPr>
          <p:nvPr>
            <p:ph idx="1"/>
          </p:nvPr>
        </p:nvPicPr>
        <p:blipFill>
          <a:blip r:embed="rId2"/>
          <a:stretch>
            <a:fillRect/>
          </a:stretch>
        </p:blipFill>
        <p:spPr>
          <a:xfrm>
            <a:off x="2954240" y="1825625"/>
            <a:ext cx="6283520" cy="4351338"/>
          </a:xfrm>
        </p:spPr>
      </p:pic>
    </p:spTree>
    <p:extLst>
      <p:ext uri="{BB962C8B-B14F-4D97-AF65-F5344CB8AC3E}">
        <p14:creationId xmlns:p14="http://schemas.microsoft.com/office/powerpoint/2010/main" val="8946536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AC5A73E-76FB-4D1A-B96A-B8B0878B5F27}"/>
              </a:ext>
            </a:extLst>
          </p:cNvPr>
          <p:cNvSpPr>
            <a:spLocks noGrp="1"/>
          </p:cNvSpPr>
          <p:nvPr>
            <p:ph type="title"/>
          </p:nvPr>
        </p:nvSpPr>
        <p:spPr/>
        <p:txBody>
          <a:bodyPr/>
          <a:lstStyle/>
          <a:p>
            <a:r>
              <a:rPr lang="da-DK" sz="2400" i="1" dirty="0">
                <a:solidFill>
                  <a:prstClr val="black"/>
                </a:solidFill>
                <a:latin typeface="Cambria" panose="02040503050406030204" pitchFamily="18" charset="0"/>
              </a:rPr>
              <a:t>Vores verdenshistorie 1</a:t>
            </a:r>
            <a:r>
              <a:rPr lang="da-DK" sz="2400" dirty="0">
                <a:solidFill>
                  <a:prstClr val="black"/>
                </a:solidFill>
                <a:latin typeface="Cambria" panose="02040503050406030204" pitchFamily="18" charset="0"/>
              </a:rPr>
              <a:t>, side 220-225</a:t>
            </a:r>
            <a:endParaRPr lang="da-DK" dirty="0"/>
          </a:p>
        </p:txBody>
      </p:sp>
      <p:pic>
        <p:nvPicPr>
          <p:cNvPr id="5" name="Pladsholder til indhold 4" descr="Et billede, der indeholder skærmbillede&#10;&#10;Automatisk genereret beskrivelse">
            <a:extLst>
              <a:ext uri="{FF2B5EF4-FFF2-40B4-BE49-F238E27FC236}">
                <a16:creationId xmlns:a16="http://schemas.microsoft.com/office/drawing/2014/main" id="{DB19BFEF-BB1D-4ABD-AE0F-11C72F34B0CC}"/>
              </a:ext>
            </a:extLst>
          </p:cNvPr>
          <p:cNvPicPr>
            <a:picLocks noGrp="1" noChangeAspect="1"/>
          </p:cNvPicPr>
          <p:nvPr>
            <p:ph idx="1"/>
          </p:nvPr>
        </p:nvPicPr>
        <p:blipFill>
          <a:blip r:embed="rId2"/>
          <a:stretch>
            <a:fillRect/>
          </a:stretch>
        </p:blipFill>
        <p:spPr>
          <a:xfrm>
            <a:off x="2779963" y="1556752"/>
            <a:ext cx="6529859" cy="5196973"/>
          </a:xfrm>
        </p:spPr>
      </p:pic>
    </p:spTree>
    <p:extLst>
      <p:ext uri="{BB962C8B-B14F-4D97-AF65-F5344CB8AC3E}">
        <p14:creationId xmlns:p14="http://schemas.microsoft.com/office/powerpoint/2010/main" val="10334010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AC5A73E-76FB-4D1A-B96A-B8B0878B5F27}"/>
              </a:ext>
            </a:extLst>
          </p:cNvPr>
          <p:cNvSpPr>
            <a:spLocks noGrp="1"/>
          </p:cNvSpPr>
          <p:nvPr>
            <p:ph type="title"/>
          </p:nvPr>
        </p:nvSpPr>
        <p:spPr/>
        <p:txBody>
          <a:bodyPr/>
          <a:lstStyle/>
          <a:p>
            <a:r>
              <a:rPr lang="da-DK" sz="2400" i="1" dirty="0">
                <a:solidFill>
                  <a:prstClr val="black"/>
                </a:solidFill>
                <a:latin typeface="Cambria" panose="02040503050406030204" pitchFamily="18" charset="0"/>
              </a:rPr>
              <a:t>Vores verdenshistorie 1</a:t>
            </a:r>
            <a:r>
              <a:rPr lang="da-DK" sz="2400" dirty="0">
                <a:solidFill>
                  <a:prstClr val="black"/>
                </a:solidFill>
                <a:latin typeface="Cambria" panose="02040503050406030204" pitchFamily="18" charset="0"/>
              </a:rPr>
              <a:t>, side 220-225</a:t>
            </a:r>
            <a:endParaRPr lang="da-DK" dirty="0"/>
          </a:p>
        </p:txBody>
      </p:sp>
      <p:pic>
        <p:nvPicPr>
          <p:cNvPr id="5" name="Pladsholder til indhold 4" descr="Et billede, der indeholder skærmbillede&#10;&#10;Automatisk genereret beskrivelse">
            <a:extLst>
              <a:ext uri="{FF2B5EF4-FFF2-40B4-BE49-F238E27FC236}">
                <a16:creationId xmlns:a16="http://schemas.microsoft.com/office/drawing/2014/main" id="{7B71A58B-2B73-4EB2-8C45-2B9F5B6F8F31}"/>
              </a:ext>
            </a:extLst>
          </p:cNvPr>
          <p:cNvPicPr>
            <a:picLocks noGrp="1" noChangeAspect="1"/>
          </p:cNvPicPr>
          <p:nvPr>
            <p:ph idx="1"/>
          </p:nvPr>
        </p:nvPicPr>
        <p:blipFill>
          <a:blip r:embed="rId2"/>
          <a:stretch>
            <a:fillRect/>
          </a:stretch>
        </p:blipFill>
        <p:spPr>
          <a:xfrm>
            <a:off x="2566738" y="1961648"/>
            <a:ext cx="7832196" cy="3574861"/>
          </a:xfrm>
        </p:spPr>
      </p:pic>
    </p:spTree>
    <p:extLst>
      <p:ext uri="{BB962C8B-B14F-4D97-AF65-F5344CB8AC3E}">
        <p14:creationId xmlns:p14="http://schemas.microsoft.com/office/powerpoint/2010/main" val="1679493251"/>
      </p:ext>
    </p:extLst>
  </p:cSld>
  <p:clrMapOvr>
    <a:masterClrMapping/>
  </p:clrMapOvr>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VH_skabelon" id="{18FC0A38-D968-444D-A979-A4089818A80E}" vid="{400887B5-5FCE-460F-B90E-DFC61084F9AB}"/>
    </a:ext>
  </a:extLst>
</a:theme>
</file>

<file path=docProps/app.xml><?xml version="1.0" encoding="utf-8"?>
<Properties xmlns="http://schemas.openxmlformats.org/officeDocument/2006/extended-properties" xmlns:vt="http://schemas.openxmlformats.org/officeDocument/2006/docPropsVTypes">
  <Template>VVH_skabelon - Kopi</Template>
  <TotalTime>55</TotalTime>
  <Words>363</Words>
  <Application>Microsoft Office PowerPoint</Application>
  <PresentationFormat>Widescreen</PresentationFormat>
  <Paragraphs>34</Paragraphs>
  <Slides>23</Slides>
  <Notes>0</Notes>
  <HiddenSlides>0</HiddenSlides>
  <MMClips>0</MMClips>
  <ScaleCrop>false</ScaleCrop>
  <HeadingPairs>
    <vt:vector size="6" baseType="variant">
      <vt:variant>
        <vt:lpstr>Benyttede skrifttyper</vt:lpstr>
      </vt:variant>
      <vt:variant>
        <vt:i4>4</vt:i4>
      </vt:variant>
      <vt:variant>
        <vt:lpstr>Tema</vt:lpstr>
      </vt:variant>
      <vt:variant>
        <vt:i4>1</vt:i4>
      </vt:variant>
      <vt:variant>
        <vt:lpstr>Slidetitler</vt:lpstr>
      </vt:variant>
      <vt:variant>
        <vt:i4>23</vt:i4>
      </vt:variant>
    </vt:vector>
  </HeadingPairs>
  <TitlesOfParts>
    <vt:vector size="28" baseType="lpstr">
      <vt:lpstr>Arial</vt:lpstr>
      <vt:lpstr>Calibri</vt:lpstr>
      <vt:lpstr>Calibri Light</vt:lpstr>
      <vt:lpstr>Cambria</vt:lpstr>
      <vt:lpstr>Office-tema</vt:lpstr>
      <vt:lpstr>Renæssancen og tidlig moderne tid</vt:lpstr>
      <vt:lpstr>Vores verdenshistorie 1, side 214-218</vt:lpstr>
      <vt:lpstr>Vores verdenshistorie 1, side 220-225</vt:lpstr>
      <vt:lpstr>Vores verdenshistorie 1, side 220-225</vt:lpstr>
      <vt:lpstr>Vores verdenshistorie 1, side 220-225</vt:lpstr>
      <vt:lpstr>Vores verdenshistorie 1, side 220-225</vt:lpstr>
      <vt:lpstr>Vores verdenshistorie 1, side 220-225</vt:lpstr>
      <vt:lpstr>Vores verdenshistorie 1, side 220-225</vt:lpstr>
      <vt:lpstr>Vores verdenshistorie 1, side 220-225</vt:lpstr>
      <vt:lpstr>Vores verdenshistorie 1, side 220-225</vt:lpstr>
      <vt:lpstr>Vores verdenshistorie 1, side 226-230</vt:lpstr>
      <vt:lpstr>Vores verdenshistorie 1, side 226-230</vt:lpstr>
      <vt:lpstr>Vores verdenshistorie 1, side 226-230</vt:lpstr>
      <vt:lpstr>Vores verdenshistorie 1, side 226-230</vt:lpstr>
      <vt:lpstr>Vores verdenshistorie 1, side 226-230</vt:lpstr>
      <vt:lpstr>Vores verdenshistorie 1, side 231-236</vt:lpstr>
      <vt:lpstr>Vores verdenshistorie 1, side 231-236</vt:lpstr>
      <vt:lpstr>Vores verdenshistorie 1, side 231-236</vt:lpstr>
      <vt:lpstr>Vores verdenshistorie 1, side 237-246</vt:lpstr>
      <vt:lpstr>Vores verdenshistorie 1, side 237-246</vt:lpstr>
      <vt:lpstr>Vores verdenshistorie 1, side 237-246</vt:lpstr>
      <vt:lpstr>Vores verdenshistorie 1, side 237-246</vt:lpstr>
      <vt:lpstr>Vores verdenshistorie 1, side 237-246</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Renæssancen og tidlig moderne tid</dc:title>
  <dc:creator>Frederik Sølvsten</dc:creator>
  <cp:lastModifiedBy>Frederik Sølvsten</cp:lastModifiedBy>
  <cp:revision>8</cp:revision>
  <dcterms:created xsi:type="dcterms:W3CDTF">2019-09-11T11:30:22Z</dcterms:created>
  <dcterms:modified xsi:type="dcterms:W3CDTF">2019-09-12T11:29:59Z</dcterms:modified>
</cp:coreProperties>
</file>