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82" r:id="rId28"/>
    <p:sldId id="283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Opdagelsernes tid 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br>
              <a:rPr lang="da-DK" dirty="0"/>
            </a:br>
            <a:r>
              <a:rPr lang="da-DK" i="1" dirty="0"/>
              <a:t>Vores verdenshistorie 2</a:t>
            </a:r>
            <a:r>
              <a:rPr lang="da-DK" dirty="0"/>
              <a:t>, side 14-61</a:t>
            </a:r>
            <a:br>
              <a:rPr lang="da-DK" dirty="0"/>
            </a:br>
            <a:r>
              <a:rPr lang="da-DK" dirty="0"/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3C975E84-94B2-4A92-AEB6-4E278037E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143" y="2448987"/>
            <a:ext cx="5187274" cy="2814097"/>
          </a:xfrm>
        </p:spPr>
      </p:pic>
      <p:pic>
        <p:nvPicPr>
          <p:cNvPr id="9" name="Billede 8" descr="Et billede, der indeholder bord, båd, sidder, mad&#10;&#10;Automatisk genereret beskrivelse">
            <a:extLst>
              <a:ext uri="{FF2B5EF4-FFF2-40B4-BE49-F238E27FC236}">
                <a16:creationId xmlns:a16="http://schemas.microsoft.com/office/drawing/2014/main" id="{DCCA3F59-8F9C-4100-BF08-5C6A7355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066" y="1795763"/>
            <a:ext cx="3236495" cy="2180589"/>
          </a:xfrm>
          <a:prstGeom prst="rect">
            <a:avLst/>
          </a:prstGeom>
        </p:spPr>
      </p:pic>
      <p:pic>
        <p:nvPicPr>
          <p:cNvPr id="11" name="Billede 10" descr="Et billede, der indeholder bord, rød, vand, båd&#10;&#10;Automatisk genereret beskrivelse">
            <a:extLst>
              <a:ext uri="{FF2B5EF4-FFF2-40B4-BE49-F238E27FC236}">
                <a16:creationId xmlns:a16="http://schemas.microsoft.com/office/drawing/2014/main" id="{DCA65C05-DC1C-4FEE-9F33-6C0B2EFFC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066" y="4312286"/>
            <a:ext cx="3254612" cy="218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3D7D0554-C895-46CE-B6E5-F9D963A7A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358" y="2098550"/>
            <a:ext cx="7066547" cy="3648105"/>
          </a:xfrm>
        </p:spPr>
      </p:pic>
    </p:spTree>
    <p:extLst>
      <p:ext uri="{BB962C8B-B14F-4D97-AF65-F5344CB8AC3E}">
        <p14:creationId xmlns:p14="http://schemas.microsoft.com/office/powerpoint/2010/main" val="410117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8E7942EE-27D3-4BAB-A307-5869F8A94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836" y="1825625"/>
            <a:ext cx="7506327" cy="4351338"/>
          </a:xfrm>
        </p:spPr>
      </p:pic>
    </p:spTree>
    <p:extLst>
      <p:ext uri="{BB962C8B-B14F-4D97-AF65-F5344CB8AC3E}">
        <p14:creationId xmlns:p14="http://schemas.microsoft.com/office/powerpoint/2010/main" val="269592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kort, tæppe&#10;&#10;Automatisk genereret beskrivelse">
            <a:extLst>
              <a:ext uri="{FF2B5EF4-FFF2-40B4-BE49-F238E27FC236}">
                <a16:creationId xmlns:a16="http://schemas.microsoft.com/office/drawing/2014/main" id="{09A46B3C-73B1-47E1-9FB3-78759E763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9" y="2181507"/>
            <a:ext cx="4790766" cy="3455340"/>
          </a:xfrm>
          <a:prstGeom prst="rect">
            <a:avLst/>
          </a:prstGeom>
        </p:spPr>
      </p:pic>
      <p:pic>
        <p:nvPicPr>
          <p:cNvPr id="15" name="Pladsholder til indhold 14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E76F6EFC-68BB-49A1-824F-16EAB0F9C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4842" y="2440954"/>
            <a:ext cx="6247758" cy="2936446"/>
          </a:xfrm>
        </p:spPr>
      </p:pic>
    </p:spTree>
    <p:extLst>
      <p:ext uri="{BB962C8B-B14F-4D97-AF65-F5344CB8AC3E}">
        <p14:creationId xmlns:p14="http://schemas.microsoft.com/office/powerpoint/2010/main" val="3975536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vandfartøj, transport, kage, indendørs&#10;&#10;Automatisk genereret beskrivelse">
            <a:extLst>
              <a:ext uri="{FF2B5EF4-FFF2-40B4-BE49-F238E27FC236}">
                <a16:creationId xmlns:a16="http://schemas.microsoft.com/office/drawing/2014/main" id="{CB3F6E58-871D-4BE4-B563-AEDF419B5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127" y="2258490"/>
            <a:ext cx="6136476" cy="3451768"/>
          </a:xfrm>
        </p:spPr>
      </p:pic>
    </p:spTree>
    <p:extLst>
      <p:ext uri="{BB962C8B-B14F-4D97-AF65-F5344CB8AC3E}">
        <p14:creationId xmlns:p14="http://schemas.microsoft.com/office/powerpoint/2010/main" val="69464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vand, græs, kvinde, gruppe&#10;&#10;Automatisk genereret beskrivelse">
            <a:extLst>
              <a:ext uri="{FF2B5EF4-FFF2-40B4-BE49-F238E27FC236}">
                <a16:creationId xmlns:a16="http://schemas.microsoft.com/office/drawing/2014/main" id="{0E552F32-AB7B-46CE-82BE-212BCE428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1331" y="2379077"/>
            <a:ext cx="5052469" cy="3404101"/>
          </a:xfrm>
        </p:spPr>
      </p:pic>
      <p:pic>
        <p:nvPicPr>
          <p:cNvPr id="4" name="Billede 3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793134DC-EB6E-4943-84DE-D68E3CA0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79076"/>
            <a:ext cx="6217522" cy="34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09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spil&#10;&#10;Automatisk genereret beskrivelse">
            <a:extLst>
              <a:ext uri="{FF2B5EF4-FFF2-40B4-BE49-F238E27FC236}">
                <a16:creationId xmlns:a16="http://schemas.microsoft.com/office/drawing/2014/main" id="{CC1352FF-0243-4158-A5A5-5C4AC3759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010" y="2419183"/>
            <a:ext cx="4707266" cy="3083259"/>
          </a:xfrm>
        </p:spPr>
      </p:pic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8E5C94CF-42A5-4A9D-9716-EEC96711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0" y="2419183"/>
            <a:ext cx="6248400" cy="35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95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udendørs, gruppe, personer, bjerg&#10;&#10;Automatisk genereret beskrivelse">
            <a:extLst>
              <a:ext uri="{FF2B5EF4-FFF2-40B4-BE49-F238E27FC236}">
                <a16:creationId xmlns:a16="http://schemas.microsoft.com/office/drawing/2014/main" id="{6B392876-E45A-4FB7-827B-F18808E8C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517" y="2018130"/>
            <a:ext cx="6551757" cy="4193125"/>
          </a:xfrm>
        </p:spPr>
      </p:pic>
    </p:spTree>
    <p:extLst>
      <p:ext uri="{BB962C8B-B14F-4D97-AF65-F5344CB8AC3E}">
        <p14:creationId xmlns:p14="http://schemas.microsoft.com/office/powerpoint/2010/main" val="58869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E2C07D44-6DB0-410A-95A5-817477F4D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162" y="1825625"/>
            <a:ext cx="8343675" cy="4351338"/>
          </a:xfrm>
        </p:spPr>
      </p:pic>
    </p:spTree>
    <p:extLst>
      <p:ext uri="{BB962C8B-B14F-4D97-AF65-F5344CB8AC3E}">
        <p14:creationId xmlns:p14="http://schemas.microsoft.com/office/powerpoint/2010/main" val="3408364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A1F7CD04-197D-4D17-8CF3-855A62345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689" y="1825625"/>
            <a:ext cx="5708622" cy="4351338"/>
          </a:xfrm>
        </p:spPr>
      </p:pic>
    </p:spTree>
    <p:extLst>
      <p:ext uri="{BB962C8B-B14F-4D97-AF65-F5344CB8AC3E}">
        <p14:creationId xmlns:p14="http://schemas.microsoft.com/office/powerpoint/2010/main" val="348953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gruppe, foto, personer&#10;&#10;Automatisk genereret beskrivelse">
            <a:extLst>
              <a:ext uri="{FF2B5EF4-FFF2-40B4-BE49-F238E27FC236}">
                <a16:creationId xmlns:a16="http://schemas.microsoft.com/office/drawing/2014/main" id="{99F1A852-DDC8-4430-9456-6021A5C3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7496" y="1825625"/>
            <a:ext cx="5397008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uppe, stående, foto, personer&#10;&#10;Automatisk genereret beskrivelse">
            <a:extLst>
              <a:ext uri="{FF2B5EF4-FFF2-40B4-BE49-F238E27FC236}">
                <a16:creationId xmlns:a16="http://schemas.microsoft.com/office/drawing/2014/main" id="{473D7227-0B15-4AC3-A6C1-BB8A94C10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394" y="1905836"/>
            <a:ext cx="6733211" cy="4351338"/>
          </a:xfrm>
        </p:spPr>
      </p:pic>
    </p:spTree>
    <p:extLst>
      <p:ext uri="{BB962C8B-B14F-4D97-AF65-F5344CB8AC3E}">
        <p14:creationId xmlns:p14="http://schemas.microsoft.com/office/powerpoint/2010/main" val="149681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0277882-7024-4B2E-8FFE-4CC69ED6D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391" y="1825625"/>
            <a:ext cx="5943217" cy="4351338"/>
          </a:xfrm>
        </p:spPr>
      </p:pic>
    </p:spTree>
    <p:extLst>
      <p:ext uri="{BB962C8B-B14F-4D97-AF65-F5344CB8AC3E}">
        <p14:creationId xmlns:p14="http://schemas.microsoft.com/office/powerpoint/2010/main" val="3482957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person, mand, personer, gruppe&#10;&#10;Automatisk genereret beskrivelse">
            <a:extLst>
              <a:ext uri="{FF2B5EF4-FFF2-40B4-BE49-F238E27FC236}">
                <a16:creationId xmlns:a16="http://schemas.microsoft.com/office/drawing/2014/main" id="{6EB1D40A-F79F-410F-8180-FC5A77EDF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5527" y="2491373"/>
            <a:ext cx="5144210" cy="3112247"/>
          </a:xfrm>
        </p:spPr>
      </p:pic>
      <p:pic>
        <p:nvPicPr>
          <p:cNvPr id="4" name="Billede 3" descr="Et billede, der indeholder udendørs, vand, foto, strand&#10;&#10;Automatisk genereret beskrivelse">
            <a:extLst>
              <a:ext uri="{FF2B5EF4-FFF2-40B4-BE49-F238E27FC236}">
                <a16:creationId xmlns:a16="http://schemas.microsoft.com/office/drawing/2014/main" id="{8DA916C6-F4C4-4EDA-B34A-776E1AF88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26" y="1872876"/>
            <a:ext cx="5240048" cy="4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1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BD768C2-7E8D-41E7-B833-C63485431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653" y="1825625"/>
            <a:ext cx="6010693" cy="4351338"/>
          </a:xfrm>
        </p:spPr>
      </p:pic>
    </p:spTree>
    <p:extLst>
      <p:ext uri="{BB962C8B-B14F-4D97-AF65-F5344CB8AC3E}">
        <p14:creationId xmlns:p14="http://schemas.microsoft.com/office/powerpoint/2010/main" val="1120115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C74EB0F6-0A7E-4E49-ACBD-119DEE346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675" y="1749341"/>
            <a:ext cx="3918248" cy="4427621"/>
          </a:xfrm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605FB38-7174-478B-9D35-6174B6EB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79" y="1749342"/>
            <a:ext cx="3850105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84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computer&#10;&#10;Automatisk genereret beskrivelse">
            <a:extLst>
              <a:ext uri="{FF2B5EF4-FFF2-40B4-BE49-F238E27FC236}">
                <a16:creationId xmlns:a16="http://schemas.microsoft.com/office/drawing/2014/main" id="{DEC19DD0-D3C3-4935-9B3D-4B76A37C3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838" y="1825625"/>
            <a:ext cx="7422324" cy="4351338"/>
          </a:xfrm>
        </p:spPr>
      </p:pic>
    </p:spTree>
    <p:extLst>
      <p:ext uri="{BB962C8B-B14F-4D97-AF65-F5344CB8AC3E}">
        <p14:creationId xmlns:p14="http://schemas.microsoft.com/office/powerpoint/2010/main" val="1733421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1496B0DC-3C96-444B-9E43-6A71F760D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795" y="1825625"/>
            <a:ext cx="8852409" cy="4351338"/>
          </a:xfrm>
        </p:spPr>
      </p:pic>
    </p:spTree>
    <p:extLst>
      <p:ext uri="{BB962C8B-B14F-4D97-AF65-F5344CB8AC3E}">
        <p14:creationId xmlns:p14="http://schemas.microsoft.com/office/powerpoint/2010/main" val="3787495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81AF6EF1-04F5-4DDA-BF4F-EA7030EA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901" y="1825625"/>
            <a:ext cx="6272198" cy="4351338"/>
          </a:xfrm>
        </p:spPr>
      </p:pic>
    </p:spTree>
    <p:extLst>
      <p:ext uri="{BB962C8B-B14F-4D97-AF65-F5344CB8AC3E}">
        <p14:creationId xmlns:p14="http://schemas.microsoft.com/office/powerpoint/2010/main" val="64441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E6078330-67B9-4FAE-BF76-657AB9D3F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8957"/>
            <a:ext cx="10515600" cy="3544674"/>
          </a:xfrm>
        </p:spPr>
      </p:pic>
    </p:spTree>
    <p:extLst>
      <p:ext uri="{BB962C8B-B14F-4D97-AF65-F5344CB8AC3E}">
        <p14:creationId xmlns:p14="http://schemas.microsoft.com/office/powerpoint/2010/main" val="281357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vand, ko, bord, gruppe&#10;&#10;Automatisk genereret beskrivelse">
            <a:extLst>
              <a:ext uri="{FF2B5EF4-FFF2-40B4-BE49-F238E27FC236}">
                <a16:creationId xmlns:a16="http://schemas.microsoft.com/office/drawing/2014/main" id="{DDBF0B67-F1EC-43B3-841C-1BBC37925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87" y="1825625"/>
            <a:ext cx="7104225" cy="4351338"/>
          </a:xfrm>
        </p:spPr>
      </p:pic>
    </p:spTree>
    <p:extLst>
      <p:ext uri="{BB962C8B-B14F-4D97-AF65-F5344CB8AC3E}">
        <p14:creationId xmlns:p14="http://schemas.microsoft.com/office/powerpoint/2010/main" val="20126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66004323-A5DD-4D03-AB7C-40BA5D016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202" y="1825625"/>
            <a:ext cx="4833595" cy="4351338"/>
          </a:xfrm>
        </p:spPr>
      </p:pic>
    </p:spTree>
    <p:extLst>
      <p:ext uri="{BB962C8B-B14F-4D97-AF65-F5344CB8AC3E}">
        <p14:creationId xmlns:p14="http://schemas.microsoft.com/office/powerpoint/2010/main" val="399232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EDE3BA4C-DD66-484A-8AF4-E39FCF6AF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775" y="2165935"/>
            <a:ext cx="3833908" cy="3805154"/>
          </a:xfrm>
        </p:spPr>
      </p:pic>
      <p:pic>
        <p:nvPicPr>
          <p:cNvPr id="7" name="Billede 6" descr="Et billede, der indeholder udendørs, ørken, bjerg, snavs&#10;&#10;Automatisk genereret beskrivelse">
            <a:extLst>
              <a:ext uri="{FF2B5EF4-FFF2-40B4-BE49-F238E27FC236}">
                <a16:creationId xmlns:a16="http://schemas.microsoft.com/office/drawing/2014/main" id="{7C793E13-4679-4F52-A484-4A265CB1D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25" y="2291974"/>
            <a:ext cx="5332947" cy="35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947BE1C4-F9A7-41A3-A14F-3F768E10D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847" y="1825625"/>
            <a:ext cx="7502306" cy="4351338"/>
          </a:xfrm>
        </p:spPr>
      </p:pic>
    </p:spTree>
    <p:extLst>
      <p:ext uri="{BB962C8B-B14F-4D97-AF65-F5344CB8AC3E}">
        <p14:creationId xmlns:p14="http://schemas.microsoft.com/office/powerpoint/2010/main" val="238226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8FFC84A3-F44B-48FA-8BA4-BCF636A2D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338" y="1825625"/>
            <a:ext cx="8045324" cy="4351338"/>
          </a:xfrm>
        </p:spPr>
      </p:pic>
    </p:spTree>
    <p:extLst>
      <p:ext uri="{BB962C8B-B14F-4D97-AF65-F5344CB8AC3E}">
        <p14:creationId xmlns:p14="http://schemas.microsoft.com/office/powerpoint/2010/main" val="162550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454A0C9-2464-446D-861A-845D6882F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491" y="1825625"/>
            <a:ext cx="4785018" cy="4351338"/>
          </a:xfrm>
        </p:spPr>
      </p:pic>
    </p:spTree>
    <p:extLst>
      <p:ext uri="{BB962C8B-B14F-4D97-AF65-F5344CB8AC3E}">
        <p14:creationId xmlns:p14="http://schemas.microsoft.com/office/powerpoint/2010/main" val="313830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2671ADF-D2B9-45EE-BDB6-57CC61D6E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8017" y="1825625"/>
            <a:ext cx="6655966" cy="4351338"/>
          </a:xfrm>
        </p:spPr>
      </p:pic>
    </p:spTree>
    <p:extLst>
      <p:ext uri="{BB962C8B-B14F-4D97-AF65-F5344CB8AC3E}">
        <p14:creationId xmlns:p14="http://schemas.microsoft.com/office/powerpoint/2010/main" val="1314117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52</TotalTime>
  <Words>15</Words>
  <Application>Microsoft Office PowerPoint</Application>
  <PresentationFormat>Widescreen</PresentationFormat>
  <Paragraphs>2</Paragraphs>
  <Slides>28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Office-tema</vt:lpstr>
      <vt:lpstr>Opdagelsernes tid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Opdagelsernes tid </dc:title>
  <dc:creator>Info</dc:creator>
  <cp:lastModifiedBy>Frederik Sølvsten</cp:lastModifiedBy>
  <cp:revision>8</cp:revision>
  <dcterms:created xsi:type="dcterms:W3CDTF">2019-12-11T12:02:58Z</dcterms:created>
  <dcterms:modified xsi:type="dcterms:W3CDTF">2019-12-12T13:47:37Z</dcterms:modified>
</cp:coreProperties>
</file>