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94"/>
  </p:normalViewPr>
  <p:slideViewPr>
    <p:cSldViewPr snapToGrid="0" snapToObjects="1">
      <p:cViewPr varScale="1">
        <p:scale>
          <a:sx n="119" d="100"/>
          <a:sy n="119" d="100"/>
        </p:scale>
        <p:origin x="9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87B5A4-905B-B242-A237-81E2CE0986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4B48D2A9-9F05-FE47-83E2-1E64ED46AB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0110ECB-3063-1047-A87F-75403C9101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12-12-2019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6B5239B-A481-1B45-96D1-2FB201ECB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8C5CFE8-4C73-CD41-8D17-528830380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38064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14D533-2779-924B-A800-8158C0B21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EBBC7179-D268-0A46-BC79-657CD02380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616BA8E-842C-D04D-B10D-0AE7D6858F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12-12-2019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0CCFF92-FF14-7445-90E3-9396A4A61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DF52465-4824-344C-B6FF-C68A89130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24D4F4D4-E83C-4577-9CF1-5D3ADE8DCA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135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11D2C2EE-2CAC-564B-BA53-D28174A099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BD282436-CAEF-9746-BA26-2131A6BE4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35A823F-8B73-C441-9FAD-39B1A546DF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12-12-2019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1BD29FB-917A-EA49-990B-484E42493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3CFF934-7F9A-7849-A8A7-4FCCA71C3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242B6EF6-B89D-401D-AA2D-046D6A6BF7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57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B590186D-17A1-4BFC-B9EA-5307C10E2E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939030-D909-D940-90DB-ABB9A65FE6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Titel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CE4021F-EC90-4843-99BA-995CD6E6E5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A4632C4-3409-1D4F-87C7-2823CCDCAB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12-12-2019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7A78CA6-0942-B948-BD55-8B335ED40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www.voresverdenshistorie.dk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EE83670-5FCE-0A4F-B048-2E663D414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48294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2341BB-5C99-474E-8CFF-5579FA056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56F0C03-0189-2149-8ADC-BAB63AAAA6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FC76103-ADFF-774A-9718-508CF5049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12-12-2019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2726DD2-728F-C34B-A914-0BAFE4443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49B6C4-19BE-F047-8E18-3A056CD50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7F546BC2-7424-4383-AF5C-E2947F30E6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543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BF3076-F470-6E41-BEDC-781E003B5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D59050B-D852-D642-9D33-7392244F9C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D92EF973-CE6E-5A4B-8FEF-4EDA9CCE6B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5C7D4888-56D1-5D46-88B6-DCDA5E9F0B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12-12-2019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86C83FBF-5CEA-E348-8D1B-D084D8B3E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EB65A16C-8071-3342-84EC-AECF839B9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845B33F2-48E2-47F4-9B2C-5DCE96B62A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032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F6351C-5F71-BA44-9AD2-DE1B76605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AF5C582-6B9B-B046-BB33-8765308DDE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80EFDC79-B7CA-C14D-8C1E-1A944B937D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EF3BA2E5-B851-D943-8DF3-80BFB91DD1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3AF3CE52-F000-2C43-918C-4FE232AC9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15C9E9DC-EC0D-8842-8554-D98FA7B678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12-12-2019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4D126A2D-49FD-604C-B58C-52A4DBBD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6E62BF51-7633-E04B-BA45-6BF79E63D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C9600A1E-F522-4D35-9C1F-AAA9FA5EC5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012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CD021B-E591-664A-8506-C6771D480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E2600877-762E-B145-8632-9EFE119810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12-12-2019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A5B1612F-2C04-724A-80D8-A1549C994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F33E6D04-0640-EF45-922F-5526CA361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1FD6A541-ACEC-4BD8-9760-FF53EE8FA4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684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14A41691-A842-AC4E-9177-3C1385EF39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12-12-2019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859CED2C-B2B5-124B-A110-F5E03B66C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C195068-B77D-164D-A1C0-F2289228B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9F4BB2FD-6E60-4B94-8C94-518C0F983F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343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3B3205-9A3E-B047-AE3C-6591573E5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9767BB8-A7D8-C24C-907E-5D82EAA68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E73535C-DC84-A24B-A4D3-48587EEAC8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73284A6C-6190-294F-A1A8-1741245863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12-12-2019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300C2691-1369-F347-ACA1-A73DB3BD2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A596E1E2-E88D-CC46-9370-D950E81A4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7AD717C1-7E1B-4534-903D-FEC0DB299D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131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E57BFA-378B-934A-81D6-C56FF8B10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3E864F0E-F838-DF4B-87FD-395326DA8E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F932403-7324-C041-BDBF-3790C6FF68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4722D57F-287C-6048-87A6-A7FE7861CD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12-12-2019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B3BF9AE3-4CA8-FA44-B843-CC9B80C6C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48EB94F6-6431-9945-9705-D41A8D186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D636CE0E-90A7-4571-A3F0-3F83706C8E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906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F155C657-8D87-9940-9502-7AFECB5C8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8BD574C-9F0E-B945-98EF-59E06D6815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5F9FC64-B69E-9148-8D16-88A2BA1FE6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 dirty="0"/>
              <a:t>www.voresverdenshistorie.dk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3139324C-E477-4A37-A456-F7ED1A6D4FB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367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BA35255-CC78-4029-88CC-A25D697C07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/>
              <a:t>Oplysningstiden</a:t>
            </a:r>
            <a:endParaRPr lang="da-DK" dirty="0"/>
          </a:p>
        </p:txBody>
      </p:sp>
      <p:sp>
        <p:nvSpPr>
          <p:cNvPr id="6" name="Undertitel 5">
            <a:extLst>
              <a:ext uri="{FF2B5EF4-FFF2-40B4-BE49-F238E27FC236}">
                <a16:creationId xmlns:a16="http://schemas.microsoft.com/office/drawing/2014/main" id="{5D8B483A-ECBF-46E2-A0F7-7302ADE523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Peter Frederiksen: </a:t>
            </a:r>
            <a:br>
              <a:rPr lang="da-DK" dirty="0"/>
            </a:br>
            <a:r>
              <a:rPr lang="da-DK" i="1" dirty="0"/>
              <a:t>Vores verdenshistorie 2</a:t>
            </a:r>
            <a:r>
              <a:rPr lang="da-DK" dirty="0"/>
              <a:t>, side 62-107</a:t>
            </a:r>
            <a:br>
              <a:rPr lang="da-DK" dirty="0"/>
            </a:br>
            <a:r>
              <a:rPr lang="da-DK" dirty="0"/>
              <a:t>Columbus 2019</a:t>
            </a:r>
          </a:p>
        </p:txBody>
      </p:sp>
    </p:spTree>
    <p:extLst>
      <p:ext uri="{BB962C8B-B14F-4D97-AF65-F5344CB8AC3E}">
        <p14:creationId xmlns:p14="http://schemas.microsoft.com/office/powerpoint/2010/main" val="735001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dsholder til indhold 7" descr="Et billede, der indeholder indendørs, bygning, stående, ur&#10;&#10;Automatisk genereret beskrivelse">
            <a:extLst>
              <a:ext uri="{FF2B5EF4-FFF2-40B4-BE49-F238E27FC236}">
                <a16:creationId xmlns:a16="http://schemas.microsoft.com/office/drawing/2014/main" id="{37F6A6DB-63C6-47F0-AB7C-7F98935A13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0229" y="2543927"/>
            <a:ext cx="4625525" cy="2995028"/>
          </a:xfrm>
        </p:spPr>
      </p:pic>
      <p:pic>
        <p:nvPicPr>
          <p:cNvPr id="12" name="Billede 11" descr="Et billede, der indeholder bænk, udendørs, sidder, park&#10;&#10;Automatisk genereret beskrivelse">
            <a:extLst>
              <a:ext uri="{FF2B5EF4-FFF2-40B4-BE49-F238E27FC236}">
                <a16:creationId xmlns:a16="http://schemas.microsoft.com/office/drawing/2014/main" id="{B8E94CB5-1816-453F-B805-AF0FE76569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7285" y="1690688"/>
            <a:ext cx="3159996" cy="2437147"/>
          </a:xfrm>
          <a:prstGeom prst="rect">
            <a:avLst/>
          </a:prstGeom>
        </p:spPr>
      </p:pic>
      <p:pic>
        <p:nvPicPr>
          <p:cNvPr id="4" name="Billede 3" descr="Et billede, der indeholder skærmbillede&#10;&#10;Automatisk genereret beskrivelse">
            <a:extLst>
              <a:ext uri="{FF2B5EF4-FFF2-40B4-BE49-F238E27FC236}">
                <a16:creationId xmlns:a16="http://schemas.microsoft.com/office/drawing/2014/main" id="{05C650C7-5170-4ABB-AB80-9FF4F2610F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5095" y="4280597"/>
            <a:ext cx="3512473" cy="20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129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dsholder til indhold 5" descr="Et billede, der indeholder græs, udendørs, hegn, felt&#10;&#10;Automatisk genereret beskrivelse">
            <a:extLst>
              <a:ext uri="{FF2B5EF4-FFF2-40B4-BE49-F238E27FC236}">
                <a16:creationId xmlns:a16="http://schemas.microsoft.com/office/drawing/2014/main" id="{BC9984E3-8376-4AAF-BDB4-980B568DBC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57813" y="2363035"/>
            <a:ext cx="4763314" cy="3179512"/>
          </a:xfrm>
        </p:spPr>
      </p:pic>
      <p:pic>
        <p:nvPicPr>
          <p:cNvPr id="4" name="Billede 3" descr="Et billede, der indeholder skærmbillede&#10;&#10;Automatisk genereret beskrivelse">
            <a:extLst>
              <a:ext uri="{FF2B5EF4-FFF2-40B4-BE49-F238E27FC236}">
                <a16:creationId xmlns:a16="http://schemas.microsoft.com/office/drawing/2014/main" id="{C1420941-9C39-4058-9088-D737B06D1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813" y="2306887"/>
            <a:ext cx="6096000" cy="2446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8770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 descr="Et billede, der indeholder udendørs, ko, græs, kvæg&#10;&#10;Automatisk genereret beskrivelse">
            <a:extLst>
              <a:ext uri="{FF2B5EF4-FFF2-40B4-BE49-F238E27FC236}">
                <a16:creationId xmlns:a16="http://schemas.microsoft.com/office/drawing/2014/main" id="{BF7518F5-1804-4C6F-A590-83F43C0845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6689" y="2018131"/>
            <a:ext cx="7096280" cy="4089232"/>
          </a:xfrm>
        </p:spPr>
      </p:pic>
    </p:spTree>
    <p:extLst>
      <p:ext uri="{BB962C8B-B14F-4D97-AF65-F5344CB8AC3E}">
        <p14:creationId xmlns:p14="http://schemas.microsoft.com/office/powerpoint/2010/main" val="38328416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skærmbillede&#10;&#10;Automatisk genereret beskrivelse">
            <a:extLst>
              <a:ext uri="{FF2B5EF4-FFF2-40B4-BE49-F238E27FC236}">
                <a16:creationId xmlns:a16="http://schemas.microsoft.com/office/drawing/2014/main" id="{91F33EC4-D393-4D83-8BDE-2013523471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97741" y="1825625"/>
            <a:ext cx="6596517" cy="4351338"/>
          </a:xfrm>
        </p:spPr>
      </p:pic>
    </p:spTree>
    <p:extLst>
      <p:ext uri="{BB962C8B-B14F-4D97-AF65-F5344CB8AC3E}">
        <p14:creationId xmlns:p14="http://schemas.microsoft.com/office/powerpoint/2010/main" val="16837024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stof&#10;&#10;Automatisk genereret beskrivelse">
            <a:extLst>
              <a:ext uri="{FF2B5EF4-FFF2-40B4-BE49-F238E27FC236}">
                <a16:creationId xmlns:a16="http://schemas.microsoft.com/office/drawing/2014/main" id="{21AC68EA-14C3-485D-8585-C63E19E6F0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0849" y="1978025"/>
            <a:ext cx="6150301" cy="4351338"/>
          </a:xfrm>
        </p:spPr>
      </p:pic>
    </p:spTree>
    <p:extLst>
      <p:ext uri="{BB962C8B-B14F-4D97-AF65-F5344CB8AC3E}">
        <p14:creationId xmlns:p14="http://schemas.microsoft.com/office/powerpoint/2010/main" val="22896732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tekst, avis&#10;&#10;Automatisk genereret beskrivelse">
            <a:extLst>
              <a:ext uri="{FF2B5EF4-FFF2-40B4-BE49-F238E27FC236}">
                <a16:creationId xmlns:a16="http://schemas.microsoft.com/office/drawing/2014/main" id="{808EDAD1-DBF3-43A8-BEA9-3CC9E11E9C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59161" y="1825625"/>
            <a:ext cx="3873678" cy="4351338"/>
          </a:xfrm>
        </p:spPr>
      </p:pic>
    </p:spTree>
    <p:extLst>
      <p:ext uri="{BB962C8B-B14F-4D97-AF65-F5344CB8AC3E}">
        <p14:creationId xmlns:p14="http://schemas.microsoft.com/office/powerpoint/2010/main" val="7635428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3F372A42-9FAC-475A-94C7-0AABD0DB8E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0" y="1991519"/>
            <a:ext cx="7620000" cy="4019550"/>
          </a:xfrm>
        </p:spPr>
      </p:pic>
    </p:spTree>
    <p:extLst>
      <p:ext uri="{BB962C8B-B14F-4D97-AF65-F5344CB8AC3E}">
        <p14:creationId xmlns:p14="http://schemas.microsoft.com/office/powerpoint/2010/main" val="1658630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ladsholder til indhold 10" descr="Et billede, der indeholder tekst, kort&#10;&#10;Automatisk genereret beskrivelse">
            <a:extLst>
              <a:ext uri="{FF2B5EF4-FFF2-40B4-BE49-F238E27FC236}">
                <a16:creationId xmlns:a16="http://schemas.microsoft.com/office/drawing/2014/main" id="{D57CD2F2-87DF-4F96-8E1E-402B1CFBAA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2459288"/>
            <a:ext cx="4589663" cy="3195553"/>
          </a:xfrm>
        </p:spPr>
      </p:pic>
      <p:pic>
        <p:nvPicPr>
          <p:cNvPr id="4" name="Billede 3" descr="Et billede, der indeholder skærmbillede&#10;&#10;Automatisk genereret beskrivelse">
            <a:extLst>
              <a:ext uri="{FF2B5EF4-FFF2-40B4-BE49-F238E27FC236}">
                <a16:creationId xmlns:a16="http://schemas.microsoft.com/office/drawing/2014/main" id="{F2889A82-4466-4297-B471-FE3E7E0CA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6337" y="2250741"/>
            <a:ext cx="3883436" cy="386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7867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skærmbillede&#10;&#10;Automatisk genereret beskrivelse">
            <a:extLst>
              <a:ext uri="{FF2B5EF4-FFF2-40B4-BE49-F238E27FC236}">
                <a16:creationId xmlns:a16="http://schemas.microsoft.com/office/drawing/2014/main" id="{39642F5B-E79E-46B9-8394-ACDC09F932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230" y="2414863"/>
            <a:ext cx="5595770" cy="2623109"/>
          </a:xfrm>
        </p:spPr>
      </p:pic>
      <p:pic>
        <p:nvPicPr>
          <p:cNvPr id="7" name="Billede 6" descr="Et billede, der indeholder skærmbillede&#10;&#10;Automatisk genereret beskrivelse">
            <a:extLst>
              <a:ext uri="{FF2B5EF4-FFF2-40B4-BE49-F238E27FC236}">
                <a16:creationId xmlns:a16="http://schemas.microsoft.com/office/drawing/2014/main" id="{A21EFFA2-2D83-4CC1-BBEA-52A1DC239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414863"/>
            <a:ext cx="5422232" cy="346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3165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C5A73E-76FB-4D1A-B96A-B8B0878B5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5" name="Pladsholder til indhold 4" descr="Et billede, der indeholder tekst, skærmbillede&#10;&#10;Automatisk genereret beskrivelse">
            <a:extLst>
              <a:ext uri="{FF2B5EF4-FFF2-40B4-BE49-F238E27FC236}">
                <a16:creationId xmlns:a16="http://schemas.microsoft.com/office/drawing/2014/main" id="{785D2F58-D5DB-43E5-A7F1-490E33D4D3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3124" y="1825625"/>
            <a:ext cx="6145751" cy="4351338"/>
          </a:xfrm>
        </p:spPr>
      </p:pic>
    </p:spTree>
    <p:extLst>
      <p:ext uri="{BB962C8B-B14F-4D97-AF65-F5344CB8AC3E}">
        <p14:creationId xmlns:p14="http://schemas.microsoft.com/office/powerpoint/2010/main" val="2891526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bog, tekst, foto, gruppe&#10;&#10;Automatisk genereret beskrivelse">
            <a:extLst>
              <a:ext uri="{FF2B5EF4-FFF2-40B4-BE49-F238E27FC236}">
                <a16:creationId xmlns:a16="http://schemas.microsoft.com/office/drawing/2014/main" id="{8579268E-DAEE-4A01-8C79-895C36EB5A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84886" y="1825625"/>
            <a:ext cx="5422228" cy="4351338"/>
          </a:xfrm>
        </p:spPr>
      </p:pic>
    </p:spTree>
    <p:extLst>
      <p:ext uri="{BB962C8B-B14F-4D97-AF65-F5344CB8AC3E}">
        <p14:creationId xmlns:p14="http://schemas.microsoft.com/office/powerpoint/2010/main" val="13876255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skærmbillede&#10;&#10;Automatisk genereret beskrivelse">
            <a:extLst>
              <a:ext uri="{FF2B5EF4-FFF2-40B4-BE49-F238E27FC236}">
                <a16:creationId xmlns:a16="http://schemas.microsoft.com/office/drawing/2014/main" id="{B2436441-714B-4EAC-A892-48EA90875F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10620" y="1825625"/>
            <a:ext cx="4970759" cy="4351338"/>
          </a:xfrm>
        </p:spPr>
      </p:pic>
    </p:spTree>
    <p:extLst>
      <p:ext uri="{BB962C8B-B14F-4D97-AF65-F5344CB8AC3E}">
        <p14:creationId xmlns:p14="http://schemas.microsoft.com/office/powerpoint/2010/main" val="34036840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tekst, skærmbillede&#10;&#10;Automatisk genereret beskrivelse">
            <a:extLst>
              <a:ext uri="{FF2B5EF4-FFF2-40B4-BE49-F238E27FC236}">
                <a16:creationId xmlns:a16="http://schemas.microsoft.com/office/drawing/2014/main" id="{7F634444-38CC-4911-B79A-6ABE185AE2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4343" y="1825625"/>
            <a:ext cx="6183313" cy="4351338"/>
          </a:xfrm>
        </p:spPr>
      </p:pic>
    </p:spTree>
    <p:extLst>
      <p:ext uri="{BB962C8B-B14F-4D97-AF65-F5344CB8AC3E}">
        <p14:creationId xmlns:p14="http://schemas.microsoft.com/office/powerpoint/2010/main" val="27040696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person, beklædning, kvinde, sidder&#10;&#10;Automatisk genereret beskrivelse">
            <a:extLst>
              <a:ext uri="{FF2B5EF4-FFF2-40B4-BE49-F238E27FC236}">
                <a16:creationId xmlns:a16="http://schemas.microsoft.com/office/drawing/2014/main" id="{97BADC18-EC6D-494C-A254-0D7170646A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3192" y="1825625"/>
            <a:ext cx="3113658" cy="4351338"/>
          </a:xfrm>
        </p:spPr>
      </p:pic>
      <p:pic>
        <p:nvPicPr>
          <p:cNvPr id="4" name="Billede 3" descr="Et billede, der indeholder skærmbillede&#10;&#10;Automatisk genereret beskrivelse">
            <a:extLst>
              <a:ext uri="{FF2B5EF4-FFF2-40B4-BE49-F238E27FC236}">
                <a16:creationId xmlns:a16="http://schemas.microsoft.com/office/drawing/2014/main" id="{5A11C10E-0A39-4BA9-B0D9-9F352CA4C3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758" y="3162911"/>
            <a:ext cx="6544434" cy="314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1137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 descr="Et billede, der indeholder tekst, kort&#10;&#10;Automatisk genereret beskrivelse">
            <a:extLst>
              <a:ext uri="{FF2B5EF4-FFF2-40B4-BE49-F238E27FC236}">
                <a16:creationId xmlns:a16="http://schemas.microsoft.com/office/drawing/2014/main" id="{EC6FD030-2F75-492B-8C47-C55AE7ABA5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8190" y="2000542"/>
            <a:ext cx="7180308" cy="3967120"/>
          </a:xfrm>
        </p:spPr>
      </p:pic>
    </p:spTree>
    <p:extLst>
      <p:ext uri="{BB962C8B-B14F-4D97-AF65-F5344CB8AC3E}">
        <p14:creationId xmlns:p14="http://schemas.microsoft.com/office/powerpoint/2010/main" val="8789427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tekst, skærmbillede&#10;&#10;Automatisk genereret beskrivelse">
            <a:extLst>
              <a:ext uri="{FF2B5EF4-FFF2-40B4-BE49-F238E27FC236}">
                <a16:creationId xmlns:a16="http://schemas.microsoft.com/office/drawing/2014/main" id="{FCDBD50F-8AA1-44AF-9EF4-5FDD211F8E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19808" y="1825625"/>
            <a:ext cx="6152383" cy="4351338"/>
          </a:xfrm>
        </p:spPr>
      </p:pic>
    </p:spTree>
    <p:extLst>
      <p:ext uri="{BB962C8B-B14F-4D97-AF65-F5344CB8AC3E}">
        <p14:creationId xmlns:p14="http://schemas.microsoft.com/office/powerpoint/2010/main" val="36324726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person, indendørs, kvinde, opbevarer&#10;&#10;Automatisk genereret beskrivelse">
            <a:extLst>
              <a:ext uri="{FF2B5EF4-FFF2-40B4-BE49-F238E27FC236}">
                <a16:creationId xmlns:a16="http://schemas.microsoft.com/office/drawing/2014/main" id="{8FAB0949-01C7-474D-8A7A-798DA98CAC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7417" y="1825625"/>
            <a:ext cx="3548491" cy="4351338"/>
          </a:xfrm>
        </p:spPr>
      </p:pic>
      <p:pic>
        <p:nvPicPr>
          <p:cNvPr id="4" name="Billede 3" descr="Et billede, der indeholder sidder, værelse, stående, sort&#10;&#10;Automatisk genereret beskrivelse">
            <a:extLst>
              <a:ext uri="{FF2B5EF4-FFF2-40B4-BE49-F238E27FC236}">
                <a16:creationId xmlns:a16="http://schemas.microsoft.com/office/drawing/2014/main" id="{98EE2971-023B-43A1-ADB4-AD4962F63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2778" y="1825625"/>
            <a:ext cx="3208422" cy="451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3035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E69CAD9E-629F-4CF9-8E27-ECF701997A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39171" y="1825625"/>
            <a:ext cx="3113658" cy="4351338"/>
          </a:xfrm>
        </p:spPr>
      </p:pic>
    </p:spTree>
    <p:extLst>
      <p:ext uri="{BB962C8B-B14F-4D97-AF65-F5344CB8AC3E}">
        <p14:creationId xmlns:p14="http://schemas.microsoft.com/office/powerpoint/2010/main" val="192293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tekst, skærmbillede&#10;&#10;Automatisk genereret beskrivelse">
            <a:extLst>
              <a:ext uri="{FF2B5EF4-FFF2-40B4-BE49-F238E27FC236}">
                <a16:creationId xmlns:a16="http://schemas.microsoft.com/office/drawing/2014/main" id="{317F1DD0-170E-4DD0-944B-C10AE8A304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29024" y="1825625"/>
            <a:ext cx="4533952" cy="4351338"/>
          </a:xfrm>
        </p:spPr>
      </p:pic>
    </p:spTree>
    <p:extLst>
      <p:ext uri="{BB962C8B-B14F-4D97-AF65-F5344CB8AC3E}">
        <p14:creationId xmlns:p14="http://schemas.microsoft.com/office/powerpoint/2010/main" val="20657291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skærmbillede&#10;&#10;Automatisk genereret beskrivelse">
            <a:extLst>
              <a:ext uri="{FF2B5EF4-FFF2-40B4-BE49-F238E27FC236}">
                <a16:creationId xmlns:a16="http://schemas.microsoft.com/office/drawing/2014/main" id="{B313D2E3-E7B8-43AD-A938-993AE8F936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9900" y="1825625"/>
            <a:ext cx="6992199" cy="4351338"/>
          </a:xfrm>
        </p:spPr>
      </p:pic>
    </p:spTree>
    <p:extLst>
      <p:ext uri="{BB962C8B-B14F-4D97-AF65-F5344CB8AC3E}">
        <p14:creationId xmlns:p14="http://schemas.microsoft.com/office/powerpoint/2010/main" val="9150797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skærmbillede&#10;&#10;Automatisk genereret beskrivelse">
            <a:extLst>
              <a:ext uri="{FF2B5EF4-FFF2-40B4-BE49-F238E27FC236}">
                <a16:creationId xmlns:a16="http://schemas.microsoft.com/office/drawing/2014/main" id="{770AA16A-1BC5-4028-9BEA-FA43C086A0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9305" y="1825625"/>
            <a:ext cx="6173390" cy="4351338"/>
          </a:xfrm>
        </p:spPr>
      </p:pic>
    </p:spTree>
    <p:extLst>
      <p:ext uri="{BB962C8B-B14F-4D97-AF65-F5344CB8AC3E}">
        <p14:creationId xmlns:p14="http://schemas.microsoft.com/office/powerpoint/2010/main" val="3731646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5AD749EF-EAA4-4CB1-8E1C-4EC3F41C17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2357" y="1825625"/>
            <a:ext cx="6387285" cy="4351338"/>
          </a:xfrm>
        </p:spPr>
      </p:pic>
    </p:spTree>
    <p:extLst>
      <p:ext uri="{BB962C8B-B14F-4D97-AF65-F5344CB8AC3E}">
        <p14:creationId xmlns:p14="http://schemas.microsoft.com/office/powerpoint/2010/main" val="31020265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skærmbillede&#10;&#10;Automatisk genereret beskrivelse">
            <a:extLst>
              <a:ext uri="{FF2B5EF4-FFF2-40B4-BE49-F238E27FC236}">
                <a16:creationId xmlns:a16="http://schemas.microsoft.com/office/drawing/2014/main" id="{D86EEB57-329E-4470-A713-D4F0E99824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88595"/>
            <a:ext cx="10515600" cy="4225397"/>
          </a:xfrm>
        </p:spPr>
      </p:pic>
    </p:spTree>
    <p:extLst>
      <p:ext uri="{BB962C8B-B14F-4D97-AF65-F5344CB8AC3E}">
        <p14:creationId xmlns:p14="http://schemas.microsoft.com/office/powerpoint/2010/main" val="23262100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skærmbillede&#10;&#10;Automatisk genereret beskrivelse">
            <a:extLst>
              <a:ext uri="{FF2B5EF4-FFF2-40B4-BE49-F238E27FC236}">
                <a16:creationId xmlns:a16="http://schemas.microsoft.com/office/drawing/2014/main" id="{DB162831-A954-40F0-9A93-EE39AECA4E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7584" y="1825625"/>
            <a:ext cx="8816831" cy="4351338"/>
          </a:xfrm>
        </p:spPr>
      </p:pic>
    </p:spTree>
    <p:extLst>
      <p:ext uri="{BB962C8B-B14F-4D97-AF65-F5344CB8AC3E}">
        <p14:creationId xmlns:p14="http://schemas.microsoft.com/office/powerpoint/2010/main" val="18226961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person, personer, gruppe, stående&#10;&#10;Automatisk genereret beskrivelse">
            <a:extLst>
              <a:ext uri="{FF2B5EF4-FFF2-40B4-BE49-F238E27FC236}">
                <a16:creationId xmlns:a16="http://schemas.microsoft.com/office/drawing/2014/main" id="{623F4E6C-17D9-413C-BDE7-68C0EC6509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0456" y="1825625"/>
            <a:ext cx="5651088" cy="4351338"/>
          </a:xfrm>
        </p:spPr>
      </p:pic>
    </p:spTree>
    <p:extLst>
      <p:ext uri="{BB962C8B-B14F-4D97-AF65-F5344CB8AC3E}">
        <p14:creationId xmlns:p14="http://schemas.microsoft.com/office/powerpoint/2010/main" val="12454016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indendørs, person, stående, opbevarer&#10;&#10;Automatisk genereret beskrivelse">
            <a:extLst>
              <a:ext uri="{FF2B5EF4-FFF2-40B4-BE49-F238E27FC236}">
                <a16:creationId xmlns:a16="http://schemas.microsoft.com/office/drawing/2014/main" id="{ADE3EA79-A4C4-4BB9-960E-DAC5DEB11A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11041" y="1825625"/>
            <a:ext cx="2609498" cy="4351338"/>
          </a:xfrm>
        </p:spPr>
      </p:pic>
    </p:spTree>
    <p:extLst>
      <p:ext uri="{BB962C8B-B14F-4D97-AF65-F5344CB8AC3E}">
        <p14:creationId xmlns:p14="http://schemas.microsoft.com/office/powerpoint/2010/main" val="20645126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 descr="Et billede, der indeholder tekst, bog, bord, sidder&#10;&#10;Automatisk genereret beskrivelse">
            <a:extLst>
              <a:ext uri="{FF2B5EF4-FFF2-40B4-BE49-F238E27FC236}">
                <a16:creationId xmlns:a16="http://schemas.microsoft.com/office/drawing/2014/main" id="{C1E91194-14FA-4B1E-A67C-8AA00DFC5B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58417" y="1825625"/>
            <a:ext cx="6075166" cy="4351338"/>
          </a:xfrm>
        </p:spPr>
      </p:pic>
    </p:spTree>
    <p:extLst>
      <p:ext uri="{BB962C8B-B14F-4D97-AF65-F5344CB8AC3E}">
        <p14:creationId xmlns:p14="http://schemas.microsoft.com/office/powerpoint/2010/main" val="16536991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tekst&#10;&#10;Automatisk genereret beskrivelse">
            <a:extLst>
              <a:ext uri="{FF2B5EF4-FFF2-40B4-BE49-F238E27FC236}">
                <a16:creationId xmlns:a16="http://schemas.microsoft.com/office/drawing/2014/main" id="{E39FD749-4EA1-4AB4-97C9-62BBB231D4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5481" y="1825625"/>
            <a:ext cx="6841038" cy="4351338"/>
          </a:xfrm>
        </p:spPr>
      </p:pic>
    </p:spTree>
    <p:extLst>
      <p:ext uri="{BB962C8B-B14F-4D97-AF65-F5344CB8AC3E}">
        <p14:creationId xmlns:p14="http://schemas.microsoft.com/office/powerpoint/2010/main" val="41038392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tekst&#10;&#10;Automatisk genereret beskrivelse">
            <a:extLst>
              <a:ext uri="{FF2B5EF4-FFF2-40B4-BE49-F238E27FC236}">
                <a16:creationId xmlns:a16="http://schemas.microsoft.com/office/drawing/2014/main" id="{C3FFDF1A-D6F1-4D31-99A6-81C808259E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8428" y="1825625"/>
            <a:ext cx="6995144" cy="4351338"/>
          </a:xfrm>
        </p:spPr>
      </p:pic>
    </p:spTree>
    <p:extLst>
      <p:ext uri="{BB962C8B-B14F-4D97-AF65-F5344CB8AC3E}">
        <p14:creationId xmlns:p14="http://schemas.microsoft.com/office/powerpoint/2010/main" val="34311605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skærmbillede&#10;&#10;Automatisk genereret beskrivelse">
            <a:extLst>
              <a:ext uri="{FF2B5EF4-FFF2-40B4-BE49-F238E27FC236}">
                <a16:creationId xmlns:a16="http://schemas.microsoft.com/office/drawing/2014/main" id="{42C6F476-CB3B-4391-B6A7-3796FD6E61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8605" y="1825625"/>
            <a:ext cx="9354790" cy="4351338"/>
          </a:xfrm>
        </p:spPr>
      </p:pic>
    </p:spTree>
    <p:extLst>
      <p:ext uri="{BB962C8B-B14F-4D97-AF65-F5344CB8AC3E}">
        <p14:creationId xmlns:p14="http://schemas.microsoft.com/office/powerpoint/2010/main" val="29287574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natur, sten, solnedgang&#10;&#10;Automatisk genereret beskrivelse">
            <a:extLst>
              <a:ext uri="{FF2B5EF4-FFF2-40B4-BE49-F238E27FC236}">
                <a16:creationId xmlns:a16="http://schemas.microsoft.com/office/drawing/2014/main" id="{104DB649-0A83-40B6-965B-F910675DA6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0242" y="1881772"/>
            <a:ext cx="5991515" cy="4351338"/>
          </a:xfrm>
        </p:spPr>
      </p:pic>
    </p:spTree>
    <p:extLst>
      <p:ext uri="{BB962C8B-B14F-4D97-AF65-F5344CB8AC3E}">
        <p14:creationId xmlns:p14="http://schemas.microsoft.com/office/powerpoint/2010/main" val="9601357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tekst&#10;&#10;Automatisk genereret beskrivelse">
            <a:extLst>
              <a:ext uri="{FF2B5EF4-FFF2-40B4-BE49-F238E27FC236}">
                <a16:creationId xmlns:a16="http://schemas.microsoft.com/office/drawing/2014/main" id="{23D64D16-E780-46E7-BD8D-9CDD6F8562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80941" y="1825625"/>
            <a:ext cx="5830118" cy="4351338"/>
          </a:xfrm>
        </p:spPr>
      </p:pic>
    </p:spTree>
    <p:extLst>
      <p:ext uri="{BB962C8B-B14F-4D97-AF65-F5344CB8AC3E}">
        <p14:creationId xmlns:p14="http://schemas.microsoft.com/office/powerpoint/2010/main" val="19982304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person, sidder, udendørs, mand&#10;&#10;Automatisk genereret beskrivelse">
            <a:extLst>
              <a:ext uri="{FF2B5EF4-FFF2-40B4-BE49-F238E27FC236}">
                <a16:creationId xmlns:a16="http://schemas.microsoft.com/office/drawing/2014/main" id="{971B62C0-5530-43E7-AB32-302B89DCFE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0286" y="1753435"/>
            <a:ext cx="3268610" cy="4351338"/>
          </a:xfrm>
        </p:spPr>
      </p:pic>
      <p:pic>
        <p:nvPicPr>
          <p:cNvPr id="7" name="Billede 6" descr="Et billede, der indeholder indendørs, sidder, kvinde, lille&#10;&#10;Automatisk genereret beskrivelse">
            <a:extLst>
              <a:ext uri="{FF2B5EF4-FFF2-40B4-BE49-F238E27FC236}">
                <a16:creationId xmlns:a16="http://schemas.microsoft.com/office/drawing/2014/main" id="{D06F833A-4B23-4ECB-BB65-6576B45AE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5161" y="1753435"/>
            <a:ext cx="313327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4466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VH_skabelon" id="{18FC0A38-D968-444D-A979-A4089818A80E}" vid="{400887B5-5FCE-460F-B90E-DFC61084F9A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VVH_skabelon</Template>
  <TotalTime>42</TotalTime>
  <Words>14</Words>
  <Application>Microsoft Office PowerPoint</Application>
  <PresentationFormat>Widescreen</PresentationFormat>
  <Paragraphs>2</Paragraphs>
  <Slides>34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Office-tema</vt:lpstr>
      <vt:lpstr>Oplysningstiden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Revolutionernes kraft</dc:title>
  <dc:creator>Info</dc:creator>
  <cp:lastModifiedBy>Frederik Sølvsten</cp:lastModifiedBy>
  <cp:revision>8</cp:revision>
  <dcterms:created xsi:type="dcterms:W3CDTF">2019-12-11T12:50:15Z</dcterms:created>
  <dcterms:modified xsi:type="dcterms:W3CDTF">2019-12-12T13:51:44Z</dcterms:modified>
</cp:coreProperties>
</file>