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94"/>
  </p:normalViewPr>
  <p:slideViewPr>
    <p:cSldViewPr snapToGrid="0" snapToObjects="1">
      <p:cViewPr varScale="1">
        <p:scale>
          <a:sx n="119" d="100"/>
          <a:sy n="119" d="100"/>
        </p:scale>
        <p:origin x="96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87B5A4-905B-B242-A237-81E2CE0986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B48D2A9-9F05-FE47-83E2-1E64ED46A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F0110ECB-3063-1047-A87F-75403C910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6B5239B-A481-1B45-96D1-2FB201ECB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8C5CFE8-4C73-CD41-8D17-52883038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8064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14D533-2779-924B-A800-8158C0B21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BBC7179-D268-0A46-BC79-657CD0238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616BA8E-842C-D04D-B10D-0AE7D6858F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0CCFF92-FF14-7445-90E3-9396A4A61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DF52465-4824-344C-B6FF-C68A8913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D4F4D4-E83C-4577-9CF1-5D3ADE8DCAD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35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11D2C2EE-2CAC-564B-BA53-D28174A09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D282436-CAEF-9746-BA26-2131A6BE4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35A823F-8B73-C441-9FAD-39B1A546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1BD29FB-917A-EA49-990B-484E42493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3CFF934-7F9A-7849-A8A7-4FCCA71C3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42B6EF6-B89D-401D-AA2D-046D6A6BF7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57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B590186D-17A1-4BFC-B9EA-5307C10E2E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8939030-D909-D940-90DB-ABB9A65FE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Titel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CE4021F-EC90-4843-99BA-995CD6E6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4632C4-3409-1D4F-87C7-2823CCDCAB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7A78CA6-0942-B948-BD55-8B335ED40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/>
              <a:t>www.voresverdenshistorie.dk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EE83670-5FCE-0A4F-B048-2E663D414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48294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2341BB-5C99-474E-8CFF-5579FA056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6F0C03-0189-2149-8ADC-BAB63AAAA6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FC76103-ADFF-774A-9718-508CF5049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26DD2-728F-C34B-A914-0BAFE4443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49B6C4-19BE-F047-8E18-3A056CD5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7F546BC2-7424-4383-AF5C-E2947F30E6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43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BF3076-F470-6E41-BEDC-781E003B5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D59050B-D852-D642-9D33-7392244F9C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D92EF973-CE6E-5A4B-8FEF-4EDA9CCE6B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C7D4888-56D1-5D46-88B6-DCDA5E9F0B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6C83FBF-5CEA-E348-8D1B-D084D8B3E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B65A16C-8071-3342-84EC-AECF839B9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845B33F2-48E2-47F4-9B2C-5DCE96B62A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32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F6351C-5F71-BA44-9AD2-DE1B76605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AF5C582-6B9B-B046-BB33-8765308DD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0EFDC79-B7CA-C14D-8C1E-1A944B937D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F3BA2E5-B851-D943-8DF3-80BFB91DD1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AF3CE52-F000-2C43-918C-4FE232AC9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15C9E9DC-EC0D-8842-8554-D98FA7B67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4D126A2D-49FD-604C-B58C-52A4DBBD4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6E62BF51-7633-E04B-BA45-6BF79E63D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C9600A1E-F522-4D35-9C1F-AAA9FA5EC5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01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CD021B-E591-664A-8506-C6771D480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2600877-762E-B145-8632-9EFE119810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5B1612F-2C04-724A-80D8-A1549C994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33E6D04-0640-EF45-922F-5526CA36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1FD6A541-ACEC-4BD8-9760-FF53EE8FA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14A41691-A842-AC4E-9177-3C1385EF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59CED2C-B2B5-124B-A110-F5E03B66C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C195068-B77D-164D-A1C0-F2289228B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9F4BB2FD-6E60-4B94-8C94-518C0F983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343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3B3205-9A3E-B047-AE3C-6591573E5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9767BB8-A7D8-C24C-907E-5D82EAA6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E73535C-DC84-A24B-A4D3-48587EEAC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3284A6C-6190-294F-A1A8-174124586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0C2691-1369-F347-ACA1-A73DB3BD2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596E1E2-E88D-CC46-9370-D950E81A4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7AD717C1-7E1B-4534-903D-FEC0DB299D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E57BFA-378B-934A-81D6-C56FF8B10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3E864F0E-F838-DF4B-87FD-395326DA8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F932403-7324-C041-BDBF-3790C6FF6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722D57F-287C-6048-87A6-A7FE7861CD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6617FF-8A08-1A44-8926-D0DB9D5252EA}" type="datetimeFigureOut">
              <a:rPr lang="da-DK" smtClean="0"/>
              <a:t>12-12-2019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3BF9AE3-4CA8-FA44-B843-CC9B80C6C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48EB94F6-6431-9945-9705-D41A8D18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04049D-33CD-C841-B311-84BEFFBFEA2F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636CE0E-90A7-4571-A3F0-3F83706C8E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06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155C657-8D87-9940-9502-7AFECB5C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BD574C-9F0E-B945-98EF-59E06D681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5F9FC64-B69E-9148-8D16-88A2BA1FE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a-DK" dirty="0"/>
              <a:t>www.voresverdenshistorie.dk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3139324C-E477-4A37-A456-F7ED1A6D4F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141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36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BA35255-CC78-4029-88CC-A25D697C07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Ideologiernes tid 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5D8B483A-ECBF-46E2-A0F7-7302ADE523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Peter Frederiksen: </a:t>
            </a:r>
            <a:br>
              <a:rPr lang="da-DK" dirty="0"/>
            </a:br>
            <a:r>
              <a:rPr lang="da-DK" i="1" dirty="0"/>
              <a:t>Vores verdenshistorie 2</a:t>
            </a:r>
            <a:r>
              <a:rPr lang="da-DK" dirty="0"/>
              <a:t>, side 108-127</a:t>
            </a:r>
            <a:br>
              <a:rPr lang="da-DK" dirty="0"/>
            </a:br>
            <a:r>
              <a:rPr lang="da-DK" dirty="0"/>
              <a:t>Columbus 2019</a:t>
            </a:r>
          </a:p>
        </p:txBody>
      </p:sp>
    </p:spTree>
    <p:extLst>
      <p:ext uri="{BB962C8B-B14F-4D97-AF65-F5344CB8AC3E}">
        <p14:creationId xmlns:p14="http://schemas.microsoft.com/office/powerpoint/2010/main" val="73500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FE9C87A8-84D4-4ECC-9E5C-CC8186FD8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38158" y="1825625"/>
            <a:ext cx="6315683" cy="4351338"/>
          </a:xfrm>
        </p:spPr>
      </p:pic>
    </p:spTree>
    <p:extLst>
      <p:ext uri="{BB962C8B-B14F-4D97-AF65-F5344CB8AC3E}">
        <p14:creationId xmlns:p14="http://schemas.microsoft.com/office/powerpoint/2010/main" val="1213082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&#10;&#10;Automatisk genereret beskrivelse">
            <a:extLst>
              <a:ext uri="{FF2B5EF4-FFF2-40B4-BE49-F238E27FC236}">
                <a16:creationId xmlns:a16="http://schemas.microsoft.com/office/drawing/2014/main" id="{8A9D5004-253C-488A-8E34-5B49BE4931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8546" y="1825625"/>
            <a:ext cx="4854908" cy="4351338"/>
          </a:xfrm>
        </p:spPr>
      </p:pic>
    </p:spTree>
    <p:extLst>
      <p:ext uri="{BB962C8B-B14F-4D97-AF65-F5344CB8AC3E}">
        <p14:creationId xmlns:p14="http://schemas.microsoft.com/office/powerpoint/2010/main" val="1914792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84A6E2F0-4DE3-4E46-B657-FB36CA498F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6312" y="1825625"/>
            <a:ext cx="7279375" cy="4351338"/>
          </a:xfrm>
        </p:spPr>
      </p:pic>
    </p:spTree>
    <p:extLst>
      <p:ext uri="{BB962C8B-B14F-4D97-AF65-F5344CB8AC3E}">
        <p14:creationId xmlns:p14="http://schemas.microsoft.com/office/powerpoint/2010/main" val="3220673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0FCFFAFF-0795-4E4C-A5EA-0CD21FAFDF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484" y="2338947"/>
            <a:ext cx="10407316" cy="3359649"/>
          </a:xfrm>
        </p:spPr>
      </p:pic>
    </p:spTree>
    <p:extLst>
      <p:ext uri="{BB962C8B-B14F-4D97-AF65-F5344CB8AC3E}">
        <p14:creationId xmlns:p14="http://schemas.microsoft.com/office/powerpoint/2010/main" val="78144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EAF99275-6251-41AF-A2AA-87B426065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5698" y="1825625"/>
            <a:ext cx="9900604" cy="4351338"/>
          </a:xfrm>
        </p:spPr>
      </p:pic>
    </p:spTree>
    <p:extLst>
      <p:ext uri="{BB962C8B-B14F-4D97-AF65-F5344CB8AC3E}">
        <p14:creationId xmlns:p14="http://schemas.microsoft.com/office/powerpoint/2010/main" val="210371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bygning, gruppe, fyldt, mange&#10;&#10;Automatisk genereret beskrivelse">
            <a:extLst>
              <a:ext uri="{FF2B5EF4-FFF2-40B4-BE49-F238E27FC236}">
                <a16:creationId xmlns:a16="http://schemas.microsoft.com/office/drawing/2014/main" id="{771639BE-D084-4421-986D-A49D155A7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3917" y="1825625"/>
            <a:ext cx="7004165" cy="4351338"/>
          </a:xfrm>
        </p:spPr>
      </p:pic>
    </p:spTree>
    <p:extLst>
      <p:ext uri="{BB962C8B-B14F-4D97-AF65-F5344CB8AC3E}">
        <p14:creationId xmlns:p14="http://schemas.microsoft.com/office/powerpoint/2010/main" val="1387625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91972718-256E-467B-9315-BB61A2CA0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63971"/>
            <a:ext cx="10515600" cy="2874645"/>
          </a:xfrm>
        </p:spPr>
      </p:pic>
    </p:spTree>
    <p:extLst>
      <p:ext uri="{BB962C8B-B14F-4D97-AF65-F5344CB8AC3E}">
        <p14:creationId xmlns:p14="http://schemas.microsoft.com/office/powerpoint/2010/main" val="1748765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avis&#10;&#10;Automatisk genereret beskrivelse">
            <a:extLst>
              <a:ext uri="{FF2B5EF4-FFF2-40B4-BE49-F238E27FC236}">
                <a16:creationId xmlns:a16="http://schemas.microsoft.com/office/drawing/2014/main" id="{FA8CA4AC-24B9-48D9-9216-B850C5754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908" y="1825625"/>
            <a:ext cx="5274183" cy="4351338"/>
          </a:xfrm>
        </p:spPr>
      </p:pic>
    </p:spTree>
    <p:extLst>
      <p:ext uri="{BB962C8B-B14F-4D97-AF65-F5344CB8AC3E}">
        <p14:creationId xmlns:p14="http://schemas.microsoft.com/office/powerpoint/2010/main" val="979585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bog&#10;&#10;Automatisk genereret beskrivelse">
            <a:extLst>
              <a:ext uri="{FF2B5EF4-FFF2-40B4-BE49-F238E27FC236}">
                <a16:creationId xmlns:a16="http://schemas.microsoft.com/office/drawing/2014/main" id="{49D1E27C-94D4-414E-A2B1-4CF3B4D9F9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3917" y="1825625"/>
            <a:ext cx="3704166" cy="4667250"/>
          </a:xfrm>
        </p:spPr>
      </p:pic>
    </p:spTree>
    <p:extLst>
      <p:ext uri="{BB962C8B-B14F-4D97-AF65-F5344CB8AC3E}">
        <p14:creationId xmlns:p14="http://schemas.microsoft.com/office/powerpoint/2010/main" val="418584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&#10;&#10;Automatisk genereret beskrivelse">
            <a:extLst>
              <a:ext uri="{FF2B5EF4-FFF2-40B4-BE49-F238E27FC236}">
                <a16:creationId xmlns:a16="http://schemas.microsoft.com/office/drawing/2014/main" id="{CB2ACB44-D99B-424E-B71B-4CFA05B60D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921" y="1825625"/>
            <a:ext cx="8570158" cy="4351338"/>
          </a:xfrm>
        </p:spPr>
      </p:pic>
    </p:spTree>
    <p:extLst>
      <p:ext uri="{BB962C8B-B14F-4D97-AF65-F5344CB8AC3E}">
        <p14:creationId xmlns:p14="http://schemas.microsoft.com/office/powerpoint/2010/main" val="2975035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EEE15A05-F286-4768-BA99-8D6BA83ED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0804" y="1825625"/>
            <a:ext cx="6470391" cy="4351338"/>
          </a:xfrm>
        </p:spPr>
      </p:pic>
    </p:spTree>
    <p:extLst>
      <p:ext uri="{BB962C8B-B14F-4D97-AF65-F5344CB8AC3E}">
        <p14:creationId xmlns:p14="http://schemas.microsoft.com/office/powerpoint/2010/main" val="1528420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0840381C-C74A-4248-90D8-5C7267ABB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0" y="2524919"/>
            <a:ext cx="7620000" cy="2952750"/>
          </a:xfrm>
        </p:spPr>
      </p:pic>
    </p:spTree>
    <p:extLst>
      <p:ext uri="{BB962C8B-B14F-4D97-AF65-F5344CB8AC3E}">
        <p14:creationId xmlns:p14="http://schemas.microsoft.com/office/powerpoint/2010/main" val="22639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indhold 4" descr="Et billede, der indeholder tekst, skærmbillede, avis&#10;&#10;Automatisk genereret beskrivelse">
            <a:extLst>
              <a:ext uri="{FF2B5EF4-FFF2-40B4-BE49-F238E27FC236}">
                <a16:creationId xmlns:a16="http://schemas.microsoft.com/office/drawing/2014/main" id="{B0479086-C213-4546-86FD-520BD801ED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3170" y="1825625"/>
            <a:ext cx="4485659" cy="4351338"/>
          </a:xfrm>
        </p:spPr>
      </p:pic>
    </p:spTree>
    <p:extLst>
      <p:ext uri="{BB962C8B-B14F-4D97-AF65-F5344CB8AC3E}">
        <p14:creationId xmlns:p14="http://schemas.microsoft.com/office/powerpoint/2010/main" val="115275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VH_skabelon" id="{18FC0A38-D968-444D-A979-A4089818A80E}" vid="{400887B5-5FCE-460F-B90E-DFC61084F9A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VVH_skabelon</Template>
  <TotalTime>32</TotalTime>
  <Words>15</Words>
  <Application>Microsoft Office PowerPoint</Application>
  <PresentationFormat>Widescreen</PresentationFormat>
  <Paragraphs>2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Office-tema</vt:lpstr>
      <vt:lpstr>Ideologiernes tid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Ideologiernes tid </dc:title>
  <dc:creator>Info</dc:creator>
  <cp:lastModifiedBy>Frederik Sølvsten</cp:lastModifiedBy>
  <cp:revision>6</cp:revision>
  <dcterms:created xsi:type="dcterms:W3CDTF">2019-12-11T13:20:25Z</dcterms:created>
  <dcterms:modified xsi:type="dcterms:W3CDTF">2019-12-12T13:53:00Z</dcterms:modified>
</cp:coreProperties>
</file>