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16-12-2019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Kulturmødernes tid 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br>
              <a:rPr lang="da-DK" dirty="0"/>
            </a:br>
            <a:r>
              <a:rPr lang="da-DK" i="1" dirty="0"/>
              <a:t>Vores verdenshistorie 2</a:t>
            </a:r>
            <a:r>
              <a:rPr lang="da-DK" dirty="0"/>
              <a:t>, side 128-163</a:t>
            </a:r>
            <a:br>
              <a:rPr lang="da-DK" dirty="0"/>
            </a:br>
            <a:r>
              <a:rPr lang="da-DK" dirty="0"/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person, indendørs, dukke, legetøj&#10;&#10;Automatisk genereret beskrivelse">
            <a:extLst>
              <a:ext uri="{FF2B5EF4-FFF2-40B4-BE49-F238E27FC236}">
                <a16:creationId xmlns:a16="http://schemas.microsoft.com/office/drawing/2014/main" id="{9468047E-D331-4A03-9184-EBE1F51EB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2745" y="1825625"/>
            <a:ext cx="5306509" cy="4351338"/>
          </a:xfrm>
        </p:spPr>
      </p:pic>
    </p:spTree>
    <p:extLst>
      <p:ext uri="{BB962C8B-B14F-4D97-AF65-F5344CB8AC3E}">
        <p14:creationId xmlns:p14="http://schemas.microsoft.com/office/powerpoint/2010/main" val="392669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A8F3C3B4-23C9-48B9-8FF1-29403703B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728" y="1825625"/>
            <a:ext cx="8416543" cy="4351338"/>
          </a:xfrm>
        </p:spPr>
      </p:pic>
    </p:spTree>
    <p:extLst>
      <p:ext uri="{BB962C8B-B14F-4D97-AF65-F5344CB8AC3E}">
        <p14:creationId xmlns:p14="http://schemas.microsoft.com/office/powerpoint/2010/main" val="349991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kvinde, mand, vand, hvid&#10;&#10;Automatisk genereret beskrivelse">
            <a:extLst>
              <a:ext uri="{FF2B5EF4-FFF2-40B4-BE49-F238E27FC236}">
                <a16:creationId xmlns:a16="http://schemas.microsoft.com/office/drawing/2014/main" id="{A21478C5-72C3-4E59-A606-82E12488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7065" y="1825625"/>
            <a:ext cx="3077869" cy="4351338"/>
          </a:xfrm>
        </p:spPr>
      </p:pic>
    </p:spTree>
    <p:extLst>
      <p:ext uri="{BB962C8B-B14F-4D97-AF65-F5344CB8AC3E}">
        <p14:creationId xmlns:p14="http://schemas.microsoft.com/office/powerpoint/2010/main" val="1126501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indendørs, sidder, kvinde, lille&#10;&#10;Automatisk genereret beskrivelse">
            <a:extLst>
              <a:ext uri="{FF2B5EF4-FFF2-40B4-BE49-F238E27FC236}">
                <a16:creationId xmlns:a16="http://schemas.microsoft.com/office/drawing/2014/main" id="{622A5040-0A9E-4063-8577-282EF1B97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435" y="2103551"/>
            <a:ext cx="2850006" cy="3957946"/>
          </a:xfrm>
        </p:spPr>
      </p:pic>
      <p:pic>
        <p:nvPicPr>
          <p:cNvPr id="11" name="Billede 10" descr="Et billede, der indeholder sidder, værelse, stående, sort&#10;&#10;Automatisk genereret beskrivelse">
            <a:extLst>
              <a:ext uri="{FF2B5EF4-FFF2-40B4-BE49-F238E27FC236}">
                <a16:creationId xmlns:a16="http://schemas.microsoft.com/office/drawing/2014/main" id="{73607C9C-0B6D-43A0-8F46-F1F44638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359" y="1941095"/>
            <a:ext cx="3177106" cy="44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6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D3E1BF4-87D6-492D-B79E-7E9391C93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691" y="1825625"/>
            <a:ext cx="7800617" cy="4351338"/>
          </a:xfrm>
        </p:spPr>
      </p:pic>
    </p:spTree>
    <p:extLst>
      <p:ext uri="{BB962C8B-B14F-4D97-AF65-F5344CB8AC3E}">
        <p14:creationId xmlns:p14="http://schemas.microsoft.com/office/powerpoint/2010/main" val="833150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E46447C8-D5A4-4F77-88C4-8F5D92CF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9003" y="1825625"/>
            <a:ext cx="3573994" cy="4351338"/>
          </a:xfrm>
        </p:spPr>
      </p:pic>
    </p:spTree>
    <p:extLst>
      <p:ext uri="{BB962C8B-B14F-4D97-AF65-F5344CB8AC3E}">
        <p14:creationId xmlns:p14="http://schemas.microsoft.com/office/powerpoint/2010/main" val="640328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07A31BB7-2A42-476A-9770-698D03CC5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035" y="1825625"/>
            <a:ext cx="4489930" cy="4351338"/>
          </a:xfrm>
        </p:spPr>
      </p:pic>
    </p:spTree>
    <p:extLst>
      <p:ext uri="{BB962C8B-B14F-4D97-AF65-F5344CB8AC3E}">
        <p14:creationId xmlns:p14="http://schemas.microsoft.com/office/powerpoint/2010/main" val="627692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7F3ABBC-AFE8-44AD-8E6D-7B2B4035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5103" y="1825625"/>
            <a:ext cx="4561793" cy="4351338"/>
          </a:xfrm>
        </p:spPr>
      </p:pic>
    </p:spTree>
    <p:extLst>
      <p:ext uri="{BB962C8B-B14F-4D97-AF65-F5344CB8AC3E}">
        <p14:creationId xmlns:p14="http://schemas.microsoft.com/office/powerpoint/2010/main" val="3061699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AC870556-13B6-4557-9495-7878B0EA8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318" y="1825625"/>
            <a:ext cx="3879364" cy="4351338"/>
          </a:xfrm>
        </p:spPr>
      </p:pic>
    </p:spTree>
    <p:extLst>
      <p:ext uri="{BB962C8B-B14F-4D97-AF65-F5344CB8AC3E}">
        <p14:creationId xmlns:p14="http://schemas.microsoft.com/office/powerpoint/2010/main" val="43103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108FC99-543D-4562-80D5-1F1ED2AAE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948" y="1825625"/>
            <a:ext cx="3142104" cy="4351338"/>
          </a:xfrm>
        </p:spPr>
      </p:pic>
    </p:spTree>
    <p:extLst>
      <p:ext uri="{BB962C8B-B14F-4D97-AF65-F5344CB8AC3E}">
        <p14:creationId xmlns:p14="http://schemas.microsoft.com/office/powerpoint/2010/main" val="32858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bygning, udendørs, gammel, græs&#10;&#10;Automatisk genereret beskrivelse">
            <a:extLst>
              <a:ext uri="{FF2B5EF4-FFF2-40B4-BE49-F238E27FC236}">
                <a16:creationId xmlns:a16="http://schemas.microsoft.com/office/drawing/2014/main" id="{328C7DFD-4BC0-4EC5-B63B-1174F4073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429" y="1825625"/>
            <a:ext cx="6107141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kvinde, lille, opbevarer&#10;&#10;Automatisk genereret beskrivelse">
            <a:extLst>
              <a:ext uri="{FF2B5EF4-FFF2-40B4-BE49-F238E27FC236}">
                <a16:creationId xmlns:a16="http://schemas.microsoft.com/office/drawing/2014/main" id="{E68A570D-A67A-45EC-AF33-CD4A016C5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4553" y="1825625"/>
            <a:ext cx="3042893" cy="4351338"/>
          </a:xfrm>
        </p:spPr>
      </p:pic>
    </p:spTree>
    <p:extLst>
      <p:ext uri="{BB962C8B-B14F-4D97-AF65-F5344CB8AC3E}">
        <p14:creationId xmlns:p14="http://schemas.microsoft.com/office/powerpoint/2010/main" val="2203110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BE9A3D5-8681-43A5-916F-3A1A22C9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902" y="1825625"/>
            <a:ext cx="6064196" cy="4351338"/>
          </a:xfrm>
        </p:spPr>
      </p:pic>
    </p:spTree>
    <p:extLst>
      <p:ext uri="{BB962C8B-B14F-4D97-AF65-F5344CB8AC3E}">
        <p14:creationId xmlns:p14="http://schemas.microsoft.com/office/powerpoint/2010/main" val="260972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BD0A5323-C30B-4324-993C-68A17F295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498" y="1825625"/>
            <a:ext cx="8485003" cy="4351338"/>
          </a:xfrm>
        </p:spPr>
      </p:pic>
    </p:spTree>
    <p:extLst>
      <p:ext uri="{BB962C8B-B14F-4D97-AF65-F5344CB8AC3E}">
        <p14:creationId xmlns:p14="http://schemas.microsoft.com/office/powerpoint/2010/main" val="28273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6767846F-7BAE-4AAE-A9F5-2F5F33614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4254" y="1825625"/>
            <a:ext cx="4203492" cy="4351338"/>
          </a:xfrm>
        </p:spPr>
      </p:pic>
    </p:spTree>
    <p:extLst>
      <p:ext uri="{BB962C8B-B14F-4D97-AF65-F5344CB8AC3E}">
        <p14:creationId xmlns:p14="http://schemas.microsoft.com/office/powerpoint/2010/main" val="743407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indendørs, seng, sidder, lille&#10;&#10;Automatisk genereret beskrivelse">
            <a:extLst>
              <a:ext uri="{FF2B5EF4-FFF2-40B4-BE49-F238E27FC236}">
                <a16:creationId xmlns:a16="http://schemas.microsoft.com/office/drawing/2014/main" id="{1B411896-D386-4B73-ABF9-857236E50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693" y="1825625"/>
            <a:ext cx="6022613" cy="4351338"/>
          </a:xfrm>
        </p:spPr>
      </p:pic>
    </p:spTree>
    <p:extLst>
      <p:ext uri="{BB962C8B-B14F-4D97-AF65-F5344CB8AC3E}">
        <p14:creationId xmlns:p14="http://schemas.microsoft.com/office/powerpoint/2010/main" val="858936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bygning, indendørs, foto, forside&#10;&#10;Automatisk genereret beskrivelse">
            <a:extLst>
              <a:ext uri="{FF2B5EF4-FFF2-40B4-BE49-F238E27FC236}">
                <a16:creationId xmlns:a16="http://schemas.microsoft.com/office/drawing/2014/main" id="{10D5596C-B0D9-4AB9-A219-3E6570ABD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680" y="1825625"/>
            <a:ext cx="6422639" cy="4351338"/>
          </a:xfrm>
        </p:spPr>
      </p:pic>
    </p:spTree>
    <p:extLst>
      <p:ext uri="{BB962C8B-B14F-4D97-AF65-F5344CB8AC3E}">
        <p14:creationId xmlns:p14="http://schemas.microsoft.com/office/powerpoint/2010/main" val="4255734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indendørs, sidder, kat, lever&#10;&#10;Automatisk genereret beskrivelse">
            <a:extLst>
              <a:ext uri="{FF2B5EF4-FFF2-40B4-BE49-F238E27FC236}">
                <a16:creationId xmlns:a16="http://schemas.microsoft.com/office/drawing/2014/main" id="{F4BE89D9-3C3C-4DFA-AC91-58CD530D1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394" y="1825625"/>
            <a:ext cx="6733211" cy="4351338"/>
          </a:xfrm>
        </p:spPr>
      </p:pic>
    </p:spTree>
    <p:extLst>
      <p:ext uri="{BB962C8B-B14F-4D97-AF65-F5344CB8AC3E}">
        <p14:creationId xmlns:p14="http://schemas.microsoft.com/office/powerpoint/2010/main" val="318990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46DC2B62-42F5-49A8-A5B2-FE2E8C9AD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083720"/>
            <a:ext cx="10515600" cy="1835148"/>
          </a:xfrm>
        </p:spPr>
      </p:pic>
    </p:spTree>
    <p:extLst>
      <p:ext uri="{BB962C8B-B14F-4D97-AF65-F5344CB8AC3E}">
        <p14:creationId xmlns:p14="http://schemas.microsoft.com/office/powerpoint/2010/main" val="170854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F52BDAC9-57C7-4329-B89F-DA287B7B2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242" y="1825625"/>
            <a:ext cx="5991515" cy="4351338"/>
          </a:xfrm>
        </p:spPr>
      </p:pic>
    </p:spTree>
    <p:extLst>
      <p:ext uri="{BB962C8B-B14F-4D97-AF65-F5344CB8AC3E}">
        <p14:creationId xmlns:p14="http://schemas.microsoft.com/office/powerpoint/2010/main" val="8455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udendørs, bygning, moské, stor&#10;&#10;Automatisk genereret beskrivelse">
            <a:extLst>
              <a:ext uri="{FF2B5EF4-FFF2-40B4-BE49-F238E27FC236}">
                <a16:creationId xmlns:a16="http://schemas.microsoft.com/office/drawing/2014/main" id="{F0343BE6-D188-453D-A54C-ED612CB89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680" y="1961983"/>
            <a:ext cx="6422639" cy="4351338"/>
          </a:xfrm>
        </p:spPr>
      </p:pic>
    </p:spTree>
    <p:extLst>
      <p:ext uri="{BB962C8B-B14F-4D97-AF65-F5344CB8AC3E}">
        <p14:creationId xmlns:p14="http://schemas.microsoft.com/office/powerpoint/2010/main" val="333830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, avis&#10;&#10;Automatisk genereret beskrivelse">
            <a:extLst>
              <a:ext uri="{FF2B5EF4-FFF2-40B4-BE49-F238E27FC236}">
                <a16:creationId xmlns:a16="http://schemas.microsoft.com/office/drawing/2014/main" id="{E8A92759-85A6-4330-8D3F-59E9809BA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004" y="1825625"/>
            <a:ext cx="5825991" cy="4351338"/>
          </a:xfrm>
        </p:spPr>
      </p:pic>
    </p:spTree>
    <p:extLst>
      <p:ext uri="{BB962C8B-B14F-4D97-AF65-F5344CB8AC3E}">
        <p14:creationId xmlns:p14="http://schemas.microsoft.com/office/powerpoint/2010/main" val="390757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70B8D1BF-54B0-4BE2-9344-BE823EA5C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0562" y="1825625"/>
            <a:ext cx="3870875" cy="4351338"/>
          </a:xfrm>
        </p:spPr>
      </p:pic>
    </p:spTree>
    <p:extLst>
      <p:ext uri="{BB962C8B-B14F-4D97-AF65-F5344CB8AC3E}">
        <p14:creationId xmlns:p14="http://schemas.microsoft.com/office/powerpoint/2010/main" val="207538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bygning, foto, dækket, bord&#10;&#10;Automatisk genereret beskrivelse">
            <a:extLst>
              <a:ext uri="{FF2B5EF4-FFF2-40B4-BE49-F238E27FC236}">
                <a16:creationId xmlns:a16="http://schemas.microsoft.com/office/drawing/2014/main" id="{E06FFD72-9AD1-441F-970A-7701E47A7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856" y="1825625"/>
            <a:ext cx="2798288" cy="4351338"/>
          </a:xfrm>
        </p:spPr>
      </p:pic>
    </p:spTree>
    <p:extLst>
      <p:ext uri="{BB962C8B-B14F-4D97-AF65-F5344CB8AC3E}">
        <p14:creationId xmlns:p14="http://schemas.microsoft.com/office/powerpoint/2010/main" val="421723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496FD4D-6760-47B7-B574-D7DCD0A27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9069" y="1825625"/>
            <a:ext cx="4173861" cy="4351338"/>
          </a:xfrm>
        </p:spPr>
      </p:pic>
    </p:spTree>
    <p:extLst>
      <p:ext uri="{BB962C8B-B14F-4D97-AF65-F5344CB8AC3E}">
        <p14:creationId xmlns:p14="http://schemas.microsoft.com/office/powerpoint/2010/main" val="26784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bygning, mange, stående, stor&#10;&#10;Automatisk genereret beskrivelse">
            <a:extLst>
              <a:ext uri="{FF2B5EF4-FFF2-40B4-BE49-F238E27FC236}">
                <a16:creationId xmlns:a16="http://schemas.microsoft.com/office/drawing/2014/main" id="{43F52A84-7EB4-4E45-BEA5-2E1503197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8685" y="1825625"/>
            <a:ext cx="5614629" cy="4351338"/>
          </a:xfrm>
        </p:spPr>
      </p:pic>
    </p:spTree>
    <p:extLst>
      <p:ext uri="{BB962C8B-B14F-4D97-AF65-F5344CB8AC3E}">
        <p14:creationId xmlns:p14="http://schemas.microsoft.com/office/powerpoint/2010/main" val="4216882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VVH_skabelon</Template>
  <TotalTime>22</TotalTime>
  <Words>15</Words>
  <Application>Microsoft Office PowerPoint</Application>
  <PresentationFormat>Widescreen</PresentationFormat>
  <Paragraphs>2</Paragraphs>
  <Slides>27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Kulturmødernes tid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Kulturmødernes tid </dc:title>
  <dc:creator>Info</dc:creator>
  <cp:lastModifiedBy>Frederik Sølvsten</cp:lastModifiedBy>
  <cp:revision>5</cp:revision>
  <dcterms:created xsi:type="dcterms:W3CDTF">2019-12-11T13:50:48Z</dcterms:created>
  <dcterms:modified xsi:type="dcterms:W3CDTF">2019-12-16T09:20:18Z</dcterms:modified>
</cp:coreProperties>
</file>