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Kinas sidste kejserdynasti 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br>
              <a:rPr lang="da-DK" dirty="0"/>
            </a:br>
            <a:r>
              <a:rPr lang="da-DK" i="1" dirty="0"/>
              <a:t>Vores verdenshistorie 2</a:t>
            </a:r>
            <a:r>
              <a:rPr lang="da-DK" dirty="0"/>
              <a:t>, side 210-229</a:t>
            </a:r>
            <a:br>
              <a:rPr lang="da-DK" dirty="0"/>
            </a:br>
            <a:r>
              <a:rPr lang="da-DK" dirty="0"/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DC6BDF1E-05AB-408E-82BD-2AE70C07C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14895"/>
            <a:ext cx="10515600" cy="1572797"/>
          </a:xfrm>
        </p:spPr>
      </p:pic>
    </p:spTree>
    <p:extLst>
      <p:ext uri="{BB962C8B-B14F-4D97-AF65-F5344CB8AC3E}">
        <p14:creationId xmlns:p14="http://schemas.microsoft.com/office/powerpoint/2010/main" val="394496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bog, sidder, hund&#10;&#10;Automatisk genereret beskrivelse">
            <a:extLst>
              <a:ext uri="{FF2B5EF4-FFF2-40B4-BE49-F238E27FC236}">
                <a16:creationId xmlns:a16="http://schemas.microsoft.com/office/drawing/2014/main" id="{AE374244-9EC2-4B91-8284-FAC3F279F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44" y="1825625"/>
            <a:ext cx="6785712" cy="4351338"/>
          </a:xfrm>
        </p:spPr>
      </p:pic>
    </p:spTree>
    <p:extLst>
      <p:ext uri="{BB962C8B-B14F-4D97-AF65-F5344CB8AC3E}">
        <p14:creationId xmlns:p14="http://schemas.microsoft.com/office/powerpoint/2010/main" val="142624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ygning, personer, tog, gruppe&#10;&#10;Automatisk genereret beskrivelse">
            <a:extLst>
              <a:ext uri="{FF2B5EF4-FFF2-40B4-BE49-F238E27FC236}">
                <a16:creationId xmlns:a16="http://schemas.microsoft.com/office/drawing/2014/main" id="{5B02F037-43D7-4477-B5D0-7A90DD899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63" y="1825625"/>
            <a:ext cx="6183073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møbler, bord, skammel&#10;&#10;Automatisk genereret beskrivelse">
            <a:extLst>
              <a:ext uri="{FF2B5EF4-FFF2-40B4-BE49-F238E27FC236}">
                <a16:creationId xmlns:a16="http://schemas.microsoft.com/office/drawing/2014/main" id="{BC5C8F20-04E7-4F73-89DA-245E746ED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088" y="2111033"/>
            <a:ext cx="3427633" cy="4001762"/>
          </a:xfrm>
        </p:spPr>
      </p:pic>
      <p:pic>
        <p:nvPicPr>
          <p:cNvPr id="11" name="Billede 10" descr="Et billede, der indeholder hest, græs, rider, brun&#10;&#10;Automatisk genereret beskrivelse">
            <a:extLst>
              <a:ext uri="{FF2B5EF4-FFF2-40B4-BE49-F238E27FC236}">
                <a16:creationId xmlns:a16="http://schemas.microsoft.com/office/drawing/2014/main" id="{57BB57ED-F9DB-42D4-95BD-761308E5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46" y="1897062"/>
            <a:ext cx="3119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tående, bygning, gruppe, gammel&#10;&#10;Automatisk genereret beskrivelse">
            <a:extLst>
              <a:ext uri="{FF2B5EF4-FFF2-40B4-BE49-F238E27FC236}">
                <a16:creationId xmlns:a16="http://schemas.microsoft.com/office/drawing/2014/main" id="{2521435F-004F-4B75-9C3D-097B50EC7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563019"/>
            <a:ext cx="7620000" cy="2876550"/>
          </a:xfrm>
        </p:spPr>
      </p:pic>
    </p:spTree>
    <p:extLst>
      <p:ext uri="{BB962C8B-B14F-4D97-AF65-F5344CB8AC3E}">
        <p14:creationId xmlns:p14="http://schemas.microsoft.com/office/powerpoint/2010/main" val="185020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69BC72F0-CB63-4962-9398-E6DCDE60E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376" y="1825625"/>
            <a:ext cx="3887248" cy="4351338"/>
          </a:xfrm>
        </p:spPr>
      </p:pic>
    </p:spTree>
    <p:extLst>
      <p:ext uri="{BB962C8B-B14F-4D97-AF65-F5344CB8AC3E}">
        <p14:creationId xmlns:p14="http://schemas.microsoft.com/office/powerpoint/2010/main" val="365084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tof, sidder&#10;&#10;Automatisk genereret beskrivelse">
            <a:extLst>
              <a:ext uri="{FF2B5EF4-FFF2-40B4-BE49-F238E27FC236}">
                <a16:creationId xmlns:a16="http://schemas.microsoft.com/office/drawing/2014/main" id="{C220CD19-6DFA-4D31-8FB1-8C0635E8D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6681" y="1825625"/>
            <a:ext cx="5578638" cy="4351338"/>
          </a:xfrm>
        </p:spPr>
      </p:pic>
    </p:spTree>
    <p:extLst>
      <p:ext uri="{BB962C8B-B14F-4D97-AF65-F5344CB8AC3E}">
        <p14:creationId xmlns:p14="http://schemas.microsoft.com/office/powerpoint/2010/main" val="89169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DF13864-40E5-447E-99C1-B14B4C118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628" y="1825625"/>
            <a:ext cx="3778744" cy="4351338"/>
          </a:xfrm>
        </p:spPr>
      </p:pic>
    </p:spTree>
    <p:extLst>
      <p:ext uri="{BB962C8B-B14F-4D97-AF65-F5344CB8AC3E}">
        <p14:creationId xmlns:p14="http://schemas.microsoft.com/office/powerpoint/2010/main" val="1672631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6ED1C055-C53D-468D-BB02-AF76B0BF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057" y="1825625"/>
            <a:ext cx="5227885" cy="4351338"/>
          </a:xfrm>
        </p:spPr>
      </p:pic>
    </p:spTree>
    <p:extLst>
      <p:ext uri="{BB962C8B-B14F-4D97-AF65-F5344CB8AC3E}">
        <p14:creationId xmlns:p14="http://schemas.microsoft.com/office/powerpoint/2010/main" val="66920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4B1132C-8BAC-40D3-8FDA-5D02B3AD2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459" y="1825625"/>
            <a:ext cx="6545082" cy="4351338"/>
          </a:xfrm>
        </p:spPr>
      </p:pic>
    </p:spTree>
    <p:extLst>
      <p:ext uri="{BB962C8B-B14F-4D97-AF65-F5344CB8AC3E}">
        <p14:creationId xmlns:p14="http://schemas.microsoft.com/office/powerpoint/2010/main" val="404344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17</TotalTime>
  <Words>16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Kinas sidste kejserdynasti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Kinas sidste kejserdynasti </dc:title>
  <dc:creator>Info</dc:creator>
  <cp:lastModifiedBy>Frederik Sølvsten</cp:lastModifiedBy>
  <cp:revision>4</cp:revision>
  <dcterms:created xsi:type="dcterms:W3CDTF">2019-12-11T14:19:35Z</dcterms:created>
  <dcterms:modified xsi:type="dcterms:W3CDTF">2019-12-12T14:03:03Z</dcterms:modified>
</cp:coreProperties>
</file>