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75FB04-BA1D-4BA1-85AA-B5EBC1506821}" v="20" dt="2020-09-30T08:57:29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k Sølvsten" userId="2a7e5e26-c663-417c-8e32-abd79ecfbe5b" providerId="ADAL" clId="{0075FB04-BA1D-4BA1-85AA-B5EBC1506821}"/>
    <pc:docChg chg="undo custSel delSld modSld">
      <pc:chgData name="Frederik Sølvsten" userId="2a7e5e26-c663-417c-8e32-abd79ecfbe5b" providerId="ADAL" clId="{0075FB04-BA1D-4BA1-85AA-B5EBC1506821}" dt="2020-09-30T08:57:29.996" v="93" actId="962"/>
      <pc:docMkLst>
        <pc:docMk/>
      </pc:docMkLst>
      <pc:sldChg chg="modSp mod">
        <pc:chgData name="Frederik Sølvsten" userId="2a7e5e26-c663-417c-8e32-abd79ecfbe5b" providerId="ADAL" clId="{0075FB04-BA1D-4BA1-85AA-B5EBC1506821}" dt="2020-09-28T13:33:53.481" v="28" actId="20577"/>
        <pc:sldMkLst>
          <pc:docMk/>
          <pc:sldMk cId="73500117" sldId="257"/>
        </pc:sldMkLst>
        <pc:spChg chg="mod">
          <ac:chgData name="Frederik Sølvsten" userId="2a7e5e26-c663-417c-8e32-abd79ecfbe5b" providerId="ADAL" clId="{0075FB04-BA1D-4BA1-85AA-B5EBC1506821}" dt="2020-09-28T13:33:48.375" v="22" actId="20577"/>
          <ac:spMkLst>
            <pc:docMk/>
            <pc:sldMk cId="73500117" sldId="257"/>
            <ac:spMk id="5" creationId="{ABA35255-CC78-4029-88CC-A25D697C07CD}"/>
          </ac:spMkLst>
        </pc:spChg>
        <pc:spChg chg="mod">
          <ac:chgData name="Frederik Sølvsten" userId="2a7e5e26-c663-417c-8e32-abd79ecfbe5b" providerId="ADAL" clId="{0075FB04-BA1D-4BA1-85AA-B5EBC1506821}" dt="2020-09-28T13:33:53.481" v="28" actId="20577"/>
          <ac:spMkLst>
            <pc:docMk/>
            <pc:sldMk cId="73500117" sldId="257"/>
            <ac:spMk id="6" creationId="{5D8B483A-ECBF-46E2-A0F7-7302ADE52386}"/>
          </ac:spMkLst>
        </pc:spChg>
      </pc:sldChg>
      <pc:sldChg chg="addSp delSp modSp mod">
        <pc:chgData name="Frederik Sølvsten" userId="2a7e5e26-c663-417c-8e32-abd79ecfbe5b" providerId="ADAL" clId="{0075FB04-BA1D-4BA1-85AA-B5EBC1506821}" dt="2020-09-30T08:56:03.363" v="81" actId="962"/>
        <pc:sldMkLst>
          <pc:docMk/>
          <pc:sldMk cId="1387625587" sldId="258"/>
        </pc:sldMkLst>
        <pc:spChg chg="add del mod">
          <ac:chgData name="Frederik Sølvsten" userId="2a7e5e26-c663-417c-8e32-abd79ecfbe5b" providerId="ADAL" clId="{0075FB04-BA1D-4BA1-85AA-B5EBC1506821}" dt="2020-09-30T08:56:01.377" v="79" actId="931"/>
          <ac:spMkLst>
            <pc:docMk/>
            <pc:sldMk cId="1387625587" sldId="258"/>
            <ac:spMk id="3" creationId="{31984EB9-DE0E-4462-BC5D-4B87B42D5DF4}"/>
          </ac:spMkLst>
        </pc:spChg>
        <pc:picChg chg="add mod">
          <ac:chgData name="Frederik Sølvsten" userId="2a7e5e26-c663-417c-8e32-abd79ecfbe5b" providerId="ADAL" clId="{0075FB04-BA1D-4BA1-85AA-B5EBC1506821}" dt="2020-09-30T08:56:03.363" v="81" actId="962"/>
          <ac:picMkLst>
            <pc:docMk/>
            <pc:sldMk cId="1387625587" sldId="258"/>
            <ac:picMk id="4" creationId="{48C1D297-01A3-40C9-8C89-D52B9EC72340}"/>
          </ac:picMkLst>
        </pc:picChg>
        <pc:picChg chg="del">
          <ac:chgData name="Frederik Sølvsten" userId="2a7e5e26-c663-417c-8e32-abd79ecfbe5b" providerId="ADAL" clId="{0075FB04-BA1D-4BA1-85AA-B5EBC1506821}" dt="2020-09-28T13:33:57.721" v="29" actId="478"/>
          <ac:picMkLst>
            <pc:docMk/>
            <pc:sldMk cId="1387625587" sldId="258"/>
            <ac:picMk id="10" creationId="{B395ADAF-6690-4F10-A603-E6C8FE27F8F0}"/>
          </ac:picMkLst>
        </pc:picChg>
      </pc:sldChg>
      <pc:sldChg chg="modSp">
        <pc:chgData name="Frederik Sølvsten" userId="2a7e5e26-c663-417c-8e32-abd79ecfbe5b" providerId="ADAL" clId="{0075FB04-BA1D-4BA1-85AA-B5EBC1506821}" dt="2020-09-28T13:34:23.558" v="30" actId="14826"/>
        <pc:sldMkLst>
          <pc:docMk/>
          <pc:sldMk cId="655196769" sldId="260"/>
        </pc:sldMkLst>
        <pc:picChg chg="mod">
          <ac:chgData name="Frederik Sølvsten" userId="2a7e5e26-c663-417c-8e32-abd79ecfbe5b" providerId="ADAL" clId="{0075FB04-BA1D-4BA1-85AA-B5EBC1506821}" dt="2020-09-28T13:34:23.558" v="30" actId="14826"/>
          <ac:picMkLst>
            <pc:docMk/>
            <pc:sldMk cId="655196769" sldId="260"/>
            <ac:picMk id="4" creationId="{25BB5F99-7A58-4320-A475-0FB0D019DF3F}"/>
          </ac:picMkLst>
        </pc:picChg>
      </pc:sldChg>
      <pc:sldChg chg="modSp">
        <pc:chgData name="Frederik Sølvsten" userId="2a7e5e26-c663-417c-8e32-abd79ecfbe5b" providerId="ADAL" clId="{0075FB04-BA1D-4BA1-85AA-B5EBC1506821}" dt="2020-09-28T13:34:46.917" v="31" actId="14826"/>
        <pc:sldMkLst>
          <pc:docMk/>
          <pc:sldMk cId="797996203" sldId="261"/>
        </pc:sldMkLst>
        <pc:picChg chg="mod">
          <ac:chgData name="Frederik Sølvsten" userId="2a7e5e26-c663-417c-8e32-abd79ecfbe5b" providerId="ADAL" clId="{0075FB04-BA1D-4BA1-85AA-B5EBC1506821}" dt="2020-09-28T13:34:46.917" v="31" actId="14826"/>
          <ac:picMkLst>
            <pc:docMk/>
            <pc:sldMk cId="797996203" sldId="261"/>
            <ac:picMk id="4" creationId="{1717D6A6-54FB-4F36-95E7-4BAED33F2331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30T08:56:25.177" v="84" actId="962"/>
        <pc:sldMkLst>
          <pc:docMk/>
          <pc:sldMk cId="2683809273" sldId="262"/>
        </pc:sldMkLst>
        <pc:spChg chg="add del mod">
          <ac:chgData name="Frederik Sølvsten" userId="2a7e5e26-c663-417c-8e32-abd79ecfbe5b" providerId="ADAL" clId="{0075FB04-BA1D-4BA1-85AA-B5EBC1506821}" dt="2020-09-30T08:56:23.780" v="82" actId="931"/>
          <ac:spMkLst>
            <pc:docMk/>
            <pc:sldMk cId="2683809273" sldId="262"/>
            <ac:spMk id="3" creationId="{5ED3957E-FE22-4FF5-A55C-836748B60078}"/>
          </ac:spMkLst>
        </pc:spChg>
        <pc:picChg chg="del">
          <ac:chgData name="Frederik Sølvsten" userId="2a7e5e26-c663-417c-8e32-abd79ecfbe5b" providerId="ADAL" clId="{0075FB04-BA1D-4BA1-85AA-B5EBC1506821}" dt="2020-09-28T13:34:59.432" v="32" actId="478"/>
          <ac:picMkLst>
            <pc:docMk/>
            <pc:sldMk cId="2683809273" sldId="262"/>
            <ac:picMk id="4" creationId="{02F38FE9-126E-4D39-BB7E-7982B9004CD0}"/>
          </ac:picMkLst>
        </pc:picChg>
        <pc:picChg chg="add mod">
          <ac:chgData name="Frederik Sølvsten" userId="2a7e5e26-c663-417c-8e32-abd79ecfbe5b" providerId="ADAL" clId="{0075FB04-BA1D-4BA1-85AA-B5EBC1506821}" dt="2020-09-30T08:56:25.177" v="84" actId="962"/>
          <ac:picMkLst>
            <pc:docMk/>
            <pc:sldMk cId="2683809273" sldId="262"/>
            <ac:picMk id="4" creationId="{8E4BE2E5-7F15-4F01-9728-8E01C4DD6486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5:38.868" v="40" actId="962"/>
        <pc:sldMkLst>
          <pc:docMk/>
          <pc:sldMk cId="1019998822" sldId="263"/>
        </pc:sldMkLst>
        <pc:spChg chg="add del mod">
          <ac:chgData name="Frederik Sølvsten" userId="2a7e5e26-c663-417c-8e32-abd79ecfbe5b" providerId="ADAL" clId="{0075FB04-BA1D-4BA1-85AA-B5EBC1506821}" dt="2020-09-28T13:35:38.368" v="38" actId="931"/>
          <ac:spMkLst>
            <pc:docMk/>
            <pc:sldMk cId="1019998822" sldId="263"/>
            <ac:spMk id="3" creationId="{F5B3D786-94DC-4D07-8386-8ADB9D1BE096}"/>
          </ac:spMkLst>
        </pc:spChg>
        <pc:picChg chg="del">
          <ac:chgData name="Frederik Sølvsten" userId="2a7e5e26-c663-417c-8e32-abd79ecfbe5b" providerId="ADAL" clId="{0075FB04-BA1D-4BA1-85AA-B5EBC1506821}" dt="2020-09-28T13:35:02.056" v="33" actId="478"/>
          <ac:picMkLst>
            <pc:docMk/>
            <pc:sldMk cId="1019998822" sldId="263"/>
            <ac:picMk id="4" creationId="{F915AFA5-EC00-42C7-BD56-B7897A42DAFF}"/>
          </ac:picMkLst>
        </pc:picChg>
        <pc:picChg chg="del">
          <ac:chgData name="Frederik Sølvsten" userId="2a7e5e26-c663-417c-8e32-abd79ecfbe5b" providerId="ADAL" clId="{0075FB04-BA1D-4BA1-85AA-B5EBC1506821}" dt="2020-09-28T13:35:14.995" v="36" actId="478"/>
          <ac:picMkLst>
            <pc:docMk/>
            <pc:sldMk cId="1019998822" sldId="263"/>
            <ac:picMk id="6" creationId="{946702FA-7427-47BE-9C14-3DEDDDEDA9F2}"/>
          </ac:picMkLst>
        </pc:picChg>
        <pc:picChg chg="add mod">
          <ac:chgData name="Frederik Sølvsten" userId="2a7e5e26-c663-417c-8e32-abd79ecfbe5b" providerId="ADAL" clId="{0075FB04-BA1D-4BA1-85AA-B5EBC1506821}" dt="2020-09-28T13:35:38.868" v="40" actId="962"/>
          <ac:picMkLst>
            <pc:docMk/>
            <pc:sldMk cId="1019998822" sldId="263"/>
            <ac:picMk id="7" creationId="{F892494B-139D-4DD3-A281-60362E722C14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30T08:56:47.024" v="87" actId="962"/>
        <pc:sldMkLst>
          <pc:docMk/>
          <pc:sldMk cId="1512185319" sldId="264"/>
        </pc:sldMkLst>
        <pc:spChg chg="add del mod">
          <ac:chgData name="Frederik Sølvsten" userId="2a7e5e26-c663-417c-8e32-abd79ecfbe5b" providerId="ADAL" clId="{0075FB04-BA1D-4BA1-85AA-B5EBC1506821}" dt="2020-09-30T08:56:45.240" v="85" actId="931"/>
          <ac:spMkLst>
            <pc:docMk/>
            <pc:sldMk cId="1512185319" sldId="264"/>
            <ac:spMk id="3" creationId="{DE631E8C-09DD-4F21-B8F8-A9837C915550}"/>
          </ac:spMkLst>
        </pc:spChg>
        <pc:picChg chg="add mod">
          <ac:chgData name="Frederik Sølvsten" userId="2a7e5e26-c663-417c-8e32-abd79ecfbe5b" providerId="ADAL" clId="{0075FB04-BA1D-4BA1-85AA-B5EBC1506821}" dt="2020-09-30T08:56:47.024" v="87" actId="962"/>
          <ac:picMkLst>
            <pc:docMk/>
            <pc:sldMk cId="1512185319" sldId="264"/>
            <ac:picMk id="4" creationId="{54071E8B-15D9-4BA2-BB09-28C10693B0D5}"/>
          </ac:picMkLst>
        </pc:picChg>
        <pc:picChg chg="del mod">
          <ac:chgData name="Frederik Sølvsten" userId="2a7e5e26-c663-417c-8e32-abd79ecfbe5b" providerId="ADAL" clId="{0075FB04-BA1D-4BA1-85AA-B5EBC1506821}" dt="2020-09-28T13:35:45.527" v="42" actId="478"/>
          <ac:picMkLst>
            <pc:docMk/>
            <pc:sldMk cId="1512185319" sldId="264"/>
            <ac:picMk id="4" creationId="{A4C75D11-1A2B-4195-B6D5-1A495B1676A8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6:00.906" v="45" actId="14826"/>
        <pc:sldMkLst>
          <pc:docMk/>
          <pc:sldMk cId="4262957634" sldId="265"/>
        </pc:sldMkLst>
        <pc:spChg chg="add del mod">
          <ac:chgData name="Frederik Sølvsten" userId="2a7e5e26-c663-417c-8e32-abd79ecfbe5b" providerId="ADAL" clId="{0075FB04-BA1D-4BA1-85AA-B5EBC1506821}" dt="2020-09-28T13:35:52.134" v="44" actId="478"/>
          <ac:spMkLst>
            <pc:docMk/>
            <pc:sldMk cId="4262957634" sldId="265"/>
            <ac:spMk id="3" creationId="{7A0B8C99-08D6-40EE-AD51-512815237048}"/>
          </ac:spMkLst>
        </pc:spChg>
        <pc:picChg chg="add del mod">
          <ac:chgData name="Frederik Sølvsten" userId="2a7e5e26-c663-417c-8e32-abd79ecfbe5b" providerId="ADAL" clId="{0075FB04-BA1D-4BA1-85AA-B5EBC1506821}" dt="2020-09-28T13:36:00.906" v="45" actId="14826"/>
          <ac:picMkLst>
            <pc:docMk/>
            <pc:sldMk cId="4262957634" sldId="265"/>
            <ac:picMk id="4" creationId="{796FC88E-B435-4C58-8373-ED11D4CEA986}"/>
          </ac:picMkLst>
        </pc:picChg>
      </pc:sldChg>
      <pc:sldChg chg="modSp">
        <pc:chgData name="Frederik Sølvsten" userId="2a7e5e26-c663-417c-8e32-abd79ecfbe5b" providerId="ADAL" clId="{0075FB04-BA1D-4BA1-85AA-B5EBC1506821}" dt="2020-09-28T13:36:13.925" v="46" actId="14826"/>
        <pc:sldMkLst>
          <pc:docMk/>
          <pc:sldMk cId="2045798068" sldId="266"/>
        </pc:sldMkLst>
        <pc:picChg chg="mod">
          <ac:chgData name="Frederik Sølvsten" userId="2a7e5e26-c663-417c-8e32-abd79ecfbe5b" providerId="ADAL" clId="{0075FB04-BA1D-4BA1-85AA-B5EBC1506821}" dt="2020-09-28T13:36:13.925" v="46" actId="14826"/>
          <ac:picMkLst>
            <pc:docMk/>
            <pc:sldMk cId="2045798068" sldId="266"/>
            <ac:picMk id="4" creationId="{5FD4322D-B82E-4451-A828-0DFDF7462C00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30T08:57:11.796" v="90" actId="1076"/>
        <pc:sldMkLst>
          <pc:docMk/>
          <pc:sldMk cId="3340343495" sldId="267"/>
        </pc:sldMkLst>
        <pc:spChg chg="add del mod">
          <ac:chgData name="Frederik Sølvsten" userId="2a7e5e26-c663-417c-8e32-abd79ecfbe5b" providerId="ADAL" clId="{0075FB04-BA1D-4BA1-85AA-B5EBC1506821}" dt="2020-09-28T13:36:42.599" v="57" actId="478"/>
          <ac:spMkLst>
            <pc:docMk/>
            <pc:sldMk cId="3340343495" sldId="267"/>
            <ac:spMk id="3" creationId="{E4C08DDA-93E2-43D6-BE7A-735185A913C9}"/>
          </ac:spMkLst>
        </pc:spChg>
        <pc:picChg chg="add del mod">
          <ac:chgData name="Frederik Sølvsten" userId="2a7e5e26-c663-417c-8e32-abd79ecfbe5b" providerId="ADAL" clId="{0075FB04-BA1D-4BA1-85AA-B5EBC1506821}" dt="2020-09-28T13:36:57.175" v="58" actId="14826"/>
          <ac:picMkLst>
            <pc:docMk/>
            <pc:sldMk cId="3340343495" sldId="267"/>
            <ac:picMk id="4" creationId="{C5363C8B-5542-4ADF-920C-E326C726FCAB}"/>
          </ac:picMkLst>
        </pc:picChg>
        <pc:picChg chg="add del mod">
          <ac:chgData name="Frederik Sølvsten" userId="2a7e5e26-c663-417c-8e32-abd79ecfbe5b" providerId="ADAL" clId="{0075FB04-BA1D-4BA1-85AA-B5EBC1506821}" dt="2020-09-30T08:57:11.796" v="90" actId="1076"/>
          <ac:picMkLst>
            <pc:docMk/>
            <pc:sldMk cId="3340343495" sldId="267"/>
            <ac:picMk id="6" creationId="{6D87ED1E-B764-4185-AF9D-73B8D406CE70}"/>
          </ac:picMkLst>
        </pc:picChg>
        <pc:picChg chg="add del mod">
          <ac:chgData name="Frederik Sølvsten" userId="2a7e5e26-c663-417c-8e32-abd79ecfbe5b" providerId="ADAL" clId="{0075FB04-BA1D-4BA1-85AA-B5EBC1506821}" dt="2020-09-28T13:36:41.584" v="55" actId="931"/>
          <ac:picMkLst>
            <pc:docMk/>
            <pc:sldMk cId="3340343495" sldId="267"/>
            <ac:picMk id="7" creationId="{AC9B169D-3169-4E5B-9140-A4CD3DF6072F}"/>
          </ac:picMkLst>
        </pc:picChg>
      </pc:sldChg>
      <pc:sldChg chg="modSp">
        <pc:chgData name="Frederik Sølvsten" userId="2a7e5e26-c663-417c-8e32-abd79ecfbe5b" providerId="ADAL" clId="{0075FB04-BA1D-4BA1-85AA-B5EBC1506821}" dt="2020-09-28T13:37:08.944" v="59" actId="14826"/>
        <pc:sldMkLst>
          <pc:docMk/>
          <pc:sldMk cId="3517864943" sldId="268"/>
        </pc:sldMkLst>
        <pc:picChg chg="mod">
          <ac:chgData name="Frederik Sølvsten" userId="2a7e5e26-c663-417c-8e32-abd79ecfbe5b" providerId="ADAL" clId="{0075FB04-BA1D-4BA1-85AA-B5EBC1506821}" dt="2020-09-28T13:37:08.944" v="59" actId="14826"/>
          <ac:picMkLst>
            <pc:docMk/>
            <pc:sldMk cId="3517864943" sldId="268"/>
            <ac:picMk id="4" creationId="{F9F380A2-5177-46FF-BA5E-A6DE8F437136}"/>
          </ac:picMkLst>
        </pc:picChg>
      </pc:sldChg>
      <pc:sldChg chg="addSp modSp mod">
        <pc:chgData name="Frederik Sølvsten" userId="2a7e5e26-c663-417c-8e32-abd79ecfbe5b" providerId="ADAL" clId="{0075FB04-BA1D-4BA1-85AA-B5EBC1506821}" dt="2020-09-28T13:37:43.275" v="69" actId="14100"/>
        <pc:sldMkLst>
          <pc:docMk/>
          <pc:sldMk cId="2454150574" sldId="269"/>
        </pc:sldMkLst>
        <pc:picChg chg="add mod">
          <ac:chgData name="Frederik Sølvsten" userId="2a7e5e26-c663-417c-8e32-abd79ecfbe5b" providerId="ADAL" clId="{0075FB04-BA1D-4BA1-85AA-B5EBC1506821}" dt="2020-09-28T13:37:43.275" v="69" actId="14100"/>
          <ac:picMkLst>
            <pc:docMk/>
            <pc:sldMk cId="2454150574" sldId="269"/>
            <ac:picMk id="3" creationId="{5E72B6B2-DC2F-449C-ADDC-90A60D6EE51B}"/>
          </ac:picMkLst>
        </pc:picChg>
        <pc:picChg chg="mod">
          <ac:chgData name="Frederik Sølvsten" userId="2a7e5e26-c663-417c-8e32-abd79ecfbe5b" providerId="ADAL" clId="{0075FB04-BA1D-4BA1-85AA-B5EBC1506821}" dt="2020-09-28T13:37:33.752" v="65" actId="1076"/>
          <ac:picMkLst>
            <pc:docMk/>
            <pc:sldMk cId="2454150574" sldId="269"/>
            <ac:picMk id="4" creationId="{9E30E37D-FE0F-45C6-A33A-E1BC6A85BE0E}"/>
          </ac:picMkLst>
        </pc:picChg>
      </pc:sldChg>
      <pc:sldChg chg="modSp mod">
        <pc:chgData name="Frederik Sølvsten" userId="2a7e5e26-c663-417c-8e32-abd79ecfbe5b" providerId="ADAL" clId="{0075FB04-BA1D-4BA1-85AA-B5EBC1506821}" dt="2020-09-28T13:38:00.589" v="72" actId="14100"/>
        <pc:sldMkLst>
          <pc:docMk/>
          <pc:sldMk cId="1784254867" sldId="270"/>
        </pc:sldMkLst>
        <pc:picChg chg="mod">
          <ac:chgData name="Frederik Sølvsten" userId="2a7e5e26-c663-417c-8e32-abd79ecfbe5b" providerId="ADAL" clId="{0075FB04-BA1D-4BA1-85AA-B5EBC1506821}" dt="2020-09-28T13:38:00.589" v="72" actId="14100"/>
          <ac:picMkLst>
            <pc:docMk/>
            <pc:sldMk cId="1784254867" sldId="270"/>
            <ac:picMk id="4" creationId="{00A67EAC-A682-4406-9646-9F70E8B79909}"/>
          </ac:picMkLst>
        </pc:picChg>
      </pc:sldChg>
      <pc:sldChg chg="modSp">
        <pc:chgData name="Frederik Sølvsten" userId="2a7e5e26-c663-417c-8e32-abd79ecfbe5b" providerId="ADAL" clId="{0075FB04-BA1D-4BA1-85AA-B5EBC1506821}" dt="2020-09-28T13:38:07.504" v="73" actId="14826"/>
        <pc:sldMkLst>
          <pc:docMk/>
          <pc:sldMk cId="1961789914" sldId="271"/>
        </pc:sldMkLst>
        <pc:picChg chg="mod">
          <ac:chgData name="Frederik Sølvsten" userId="2a7e5e26-c663-417c-8e32-abd79ecfbe5b" providerId="ADAL" clId="{0075FB04-BA1D-4BA1-85AA-B5EBC1506821}" dt="2020-09-28T13:38:07.504" v="73" actId="14826"/>
          <ac:picMkLst>
            <pc:docMk/>
            <pc:sldMk cId="1961789914" sldId="271"/>
            <ac:picMk id="4" creationId="{DB2F10CA-93F9-4A07-B1A9-C17219D85672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30T08:57:29.996" v="93" actId="962"/>
        <pc:sldMkLst>
          <pc:docMk/>
          <pc:sldMk cId="3942271777" sldId="272"/>
        </pc:sldMkLst>
        <pc:spChg chg="add del mod">
          <ac:chgData name="Frederik Sølvsten" userId="2a7e5e26-c663-417c-8e32-abd79ecfbe5b" providerId="ADAL" clId="{0075FB04-BA1D-4BA1-85AA-B5EBC1506821}" dt="2020-09-30T08:57:29.100" v="91" actId="931"/>
          <ac:spMkLst>
            <pc:docMk/>
            <pc:sldMk cId="3942271777" sldId="272"/>
            <ac:spMk id="3" creationId="{5BE29988-83FA-4C9D-A0C3-ECB9CC199FB8}"/>
          </ac:spMkLst>
        </pc:spChg>
        <pc:picChg chg="del">
          <ac:chgData name="Frederik Sølvsten" userId="2a7e5e26-c663-417c-8e32-abd79ecfbe5b" providerId="ADAL" clId="{0075FB04-BA1D-4BA1-85AA-B5EBC1506821}" dt="2020-09-28T13:38:14.886" v="74" actId="478"/>
          <ac:picMkLst>
            <pc:docMk/>
            <pc:sldMk cId="3942271777" sldId="272"/>
            <ac:picMk id="4" creationId="{8C2C3E92-989A-45A8-86BC-CD7732453A0B}"/>
          </ac:picMkLst>
        </pc:picChg>
        <pc:picChg chg="add mod">
          <ac:chgData name="Frederik Sølvsten" userId="2a7e5e26-c663-417c-8e32-abd79ecfbe5b" providerId="ADAL" clId="{0075FB04-BA1D-4BA1-85AA-B5EBC1506821}" dt="2020-09-30T08:57:29.996" v="93" actId="962"/>
          <ac:picMkLst>
            <pc:docMk/>
            <pc:sldMk cId="3942271777" sldId="272"/>
            <ac:picMk id="4" creationId="{A31ADAB6-34A4-4B51-BEAE-921D56D1F62A}"/>
          </ac:picMkLst>
        </pc:picChg>
      </pc:sldChg>
      <pc:sldChg chg="modSp">
        <pc:chgData name="Frederik Sølvsten" userId="2a7e5e26-c663-417c-8e32-abd79ecfbe5b" providerId="ADAL" clId="{0075FB04-BA1D-4BA1-85AA-B5EBC1506821}" dt="2020-09-28T13:38:21.969" v="75" actId="14826"/>
        <pc:sldMkLst>
          <pc:docMk/>
          <pc:sldMk cId="1062240324" sldId="273"/>
        </pc:sldMkLst>
        <pc:picChg chg="mod">
          <ac:chgData name="Frederik Sølvsten" userId="2a7e5e26-c663-417c-8e32-abd79ecfbe5b" providerId="ADAL" clId="{0075FB04-BA1D-4BA1-85AA-B5EBC1506821}" dt="2020-09-28T13:38:21.969" v="75" actId="14826"/>
          <ac:picMkLst>
            <pc:docMk/>
            <pc:sldMk cId="1062240324" sldId="273"/>
            <ac:picMk id="4" creationId="{3D1D99B2-D277-4005-9455-5A54464A65BD}"/>
          </ac:picMkLst>
        </pc:picChg>
      </pc:sldChg>
      <pc:sldChg chg="addSp delSp modSp mod">
        <pc:chgData name="Frederik Sølvsten" userId="2a7e5e26-c663-417c-8e32-abd79ecfbe5b" providerId="ADAL" clId="{0075FB04-BA1D-4BA1-85AA-B5EBC1506821}" dt="2020-09-28T13:38:45.316" v="78" actId="1076"/>
        <pc:sldMkLst>
          <pc:docMk/>
          <pc:sldMk cId="3559013365" sldId="274"/>
        </pc:sldMkLst>
        <pc:spChg chg="add mod">
          <ac:chgData name="Frederik Sølvsten" userId="2a7e5e26-c663-417c-8e32-abd79ecfbe5b" providerId="ADAL" clId="{0075FB04-BA1D-4BA1-85AA-B5EBC1506821}" dt="2020-09-28T13:38:25.402" v="76" actId="478"/>
          <ac:spMkLst>
            <pc:docMk/>
            <pc:sldMk cId="3559013365" sldId="274"/>
            <ac:spMk id="5" creationId="{ADAFDEEF-F0B2-43D5-BDFC-67F1195A8D4C}"/>
          </ac:spMkLst>
        </pc:spChg>
        <pc:picChg chg="mod">
          <ac:chgData name="Frederik Sølvsten" userId="2a7e5e26-c663-417c-8e32-abd79ecfbe5b" providerId="ADAL" clId="{0075FB04-BA1D-4BA1-85AA-B5EBC1506821}" dt="2020-09-28T13:38:45.316" v="78" actId="1076"/>
          <ac:picMkLst>
            <pc:docMk/>
            <pc:sldMk cId="3559013365" sldId="274"/>
            <ac:picMk id="3" creationId="{215ECF3E-4466-421F-972F-81B27FF8264C}"/>
          </ac:picMkLst>
        </pc:picChg>
        <pc:picChg chg="del">
          <ac:chgData name="Frederik Sølvsten" userId="2a7e5e26-c663-417c-8e32-abd79ecfbe5b" providerId="ADAL" clId="{0075FB04-BA1D-4BA1-85AA-B5EBC1506821}" dt="2020-09-28T13:38:25.402" v="76" actId="478"/>
          <ac:picMkLst>
            <pc:docMk/>
            <pc:sldMk cId="3559013365" sldId="274"/>
            <ac:picMk id="4" creationId="{24E5D54F-BC12-485F-90B8-D49AC2DB3404}"/>
          </ac:picMkLst>
        </pc:picChg>
      </pc:sldChg>
      <pc:sldChg chg="del">
        <pc:chgData name="Frederik Sølvsten" userId="2a7e5e26-c663-417c-8e32-abd79ecfbe5b" providerId="ADAL" clId="{0075FB04-BA1D-4BA1-85AA-B5EBC1506821}" dt="2020-09-28T13:33:26.106" v="2" actId="47"/>
        <pc:sldMkLst>
          <pc:docMk/>
          <pc:sldMk cId="3900306406" sldId="275"/>
        </pc:sldMkLst>
      </pc:sldChg>
      <pc:sldChg chg="del">
        <pc:chgData name="Frederik Sølvsten" userId="2a7e5e26-c663-417c-8e32-abd79ecfbe5b" providerId="ADAL" clId="{0075FB04-BA1D-4BA1-85AA-B5EBC1506821}" dt="2020-09-28T13:33:25.606" v="1" actId="47"/>
        <pc:sldMkLst>
          <pc:docMk/>
          <pc:sldMk cId="1883199053" sldId="276"/>
        </pc:sldMkLst>
      </pc:sldChg>
      <pc:sldChg chg="del">
        <pc:chgData name="Frederik Sølvsten" userId="2a7e5e26-c663-417c-8e32-abd79ecfbe5b" providerId="ADAL" clId="{0075FB04-BA1D-4BA1-85AA-B5EBC1506821}" dt="2020-09-28T13:33:24.489" v="0" actId="47"/>
        <pc:sldMkLst>
          <pc:docMk/>
          <pc:sldMk cId="2056736358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30-09-2020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Første Verdenskrig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r>
              <a:rPr lang="da-DK" i="1" dirty="0"/>
              <a:t>Vores verdenshistorie 3</a:t>
            </a:r>
            <a:r>
              <a:rPr lang="da-DK" dirty="0"/>
              <a:t>, Columbus 2020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5363C8B-5542-4ADF-920C-E326C726F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62710" y="2917093"/>
            <a:ext cx="4747044" cy="2168402"/>
          </a:xfr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D87ED1E-B764-4185-AF9D-73B8D406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45705" y="1973389"/>
            <a:ext cx="3047190" cy="405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34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9F380A2-5177-46FF-BA5E-A6DE8F437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931780" y="1825625"/>
            <a:ext cx="6328440" cy="4351338"/>
          </a:xfrm>
        </p:spPr>
      </p:pic>
    </p:spTree>
    <p:extLst>
      <p:ext uri="{BB962C8B-B14F-4D97-AF65-F5344CB8AC3E}">
        <p14:creationId xmlns:p14="http://schemas.microsoft.com/office/powerpoint/2010/main" val="351786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9E30E37D-FE0F-45C6-A33A-E1BC6A85B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600466" y="1825625"/>
            <a:ext cx="3231952" cy="4351338"/>
          </a:xfrm>
        </p:spPr>
      </p:pic>
      <p:pic>
        <p:nvPicPr>
          <p:cNvPr id="3" name="Billede 2" descr="Et billede, der indeholder kort&#10;&#10;Automatisk genereret beskrivelse">
            <a:extLst>
              <a:ext uri="{FF2B5EF4-FFF2-40B4-BE49-F238E27FC236}">
                <a16:creationId xmlns:a16="http://schemas.microsoft.com/office/drawing/2014/main" id="{5E72B6B2-DC2F-449C-ADDC-90A60D6EE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685" y="1825625"/>
            <a:ext cx="3946610" cy="44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5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0A67EAC-A682-4406-9646-9F70E8B79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039979" y="1961189"/>
            <a:ext cx="6422123" cy="4287211"/>
          </a:xfrm>
        </p:spPr>
      </p:pic>
    </p:spTree>
    <p:extLst>
      <p:ext uri="{BB962C8B-B14F-4D97-AF65-F5344CB8AC3E}">
        <p14:creationId xmlns:p14="http://schemas.microsoft.com/office/powerpoint/2010/main" val="1784254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DB2F10CA-93F9-4A07-B1A9-C17219D85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872242" y="1825625"/>
            <a:ext cx="6447514" cy="4351338"/>
          </a:xfrm>
        </p:spPr>
      </p:pic>
    </p:spTree>
    <p:extLst>
      <p:ext uri="{BB962C8B-B14F-4D97-AF65-F5344CB8AC3E}">
        <p14:creationId xmlns:p14="http://schemas.microsoft.com/office/powerpoint/2010/main" val="196178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31ADAB6-34A4-4B51-BEAE-921D56D1F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0097" y="1825625"/>
            <a:ext cx="3331805" cy="4351338"/>
          </a:xfrm>
        </p:spPr>
      </p:pic>
    </p:spTree>
    <p:extLst>
      <p:ext uri="{BB962C8B-B14F-4D97-AF65-F5344CB8AC3E}">
        <p14:creationId xmlns:p14="http://schemas.microsoft.com/office/powerpoint/2010/main" val="3942271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D1D99B2-D277-4005-9455-5A54464A6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494126" y="1825625"/>
            <a:ext cx="5203748" cy="4351338"/>
          </a:xfrm>
        </p:spPr>
      </p:pic>
    </p:spTree>
    <p:extLst>
      <p:ext uri="{BB962C8B-B14F-4D97-AF65-F5344CB8AC3E}">
        <p14:creationId xmlns:p14="http://schemas.microsoft.com/office/powerpoint/2010/main" val="10622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15ECF3E-4466-421F-972F-81B27FF8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45383" y="1578129"/>
            <a:ext cx="6131216" cy="4846330"/>
          </a:xfrm>
          <a:prstGeom prst="rect">
            <a:avLst/>
          </a:prstGeom>
        </p:spPr>
      </p:pic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DAFDEEF-F0B2-43D5-BDFC-67F1195A8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901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bord, stående, personer, gade&#10;&#10;Automatisk genereret beskrivelse">
            <a:extLst>
              <a:ext uri="{FF2B5EF4-FFF2-40B4-BE49-F238E27FC236}">
                <a16:creationId xmlns:a16="http://schemas.microsoft.com/office/drawing/2014/main" id="{48C1D297-01A3-40C9-8C89-D52B9EC72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782" y="1825625"/>
            <a:ext cx="5658436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5BB5F99-7A58-4320-A475-0FB0D019D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540148" y="2436543"/>
            <a:ext cx="5111703" cy="3129501"/>
          </a:xfrm>
        </p:spPr>
      </p:pic>
    </p:spTree>
    <p:extLst>
      <p:ext uri="{BB962C8B-B14F-4D97-AF65-F5344CB8AC3E}">
        <p14:creationId xmlns:p14="http://schemas.microsoft.com/office/powerpoint/2010/main" val="655196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717D6A6-54FB-4F36-95E7-4BAED33F2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190873" y="1825625"/>
            <a:ext cx="5810253" cy="4351338"/>
          </a:xfrm>
        </p:spPr>
      </p:pic>
    </p:spTree>
    <p:extLst>
      <p:ext uri="{BB962C8B-B14F-4D97-AF65-F5344CB8AC3E}">
        <p14:creationId xmlns:p14="http://schemas.microsoft.com/office/powerpoint/2010/main" val="797996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tekst, bog, mand, elefant&#10;&#10;Automatisk genereret beskrivelse">
            <a:extLst>
              <a:ext uri="{FF2B5EF4-FFF2-40B4-BE49-F238E27FC236}">
                <a16:creationId xmlns:a16="http://schemas.microsoft.com/office/drawing/2014/main" id="{8E4BE2E5-7F15-4F01-9728-8E01C4DD6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066" y="1825625"/>
            <a:ext cx="3201867" cy="4351338"/>
          </a:xfrm>
        </p:spPr>
      </p:pic>
    </p:spTree>
    <p:extLst>
      <p:ext uri="{BB962C8B-B14F-4D97-AF65-F5344CB8AC3E}">
        <p14:creationId xmlns:p14="http://schemas.microsoft.com/office/powerpoint/2010/main" val="268380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Et billede, der indeholder bord&#10;&#10;Automatisk genereret beskrivelse">
            <a:extLst>
              <a:ext uri="{FF2B5EF4-FFF2-40B4-BE49-F238E27FC236}">
                <a16:creationId xmlns:a16="http://schemas.microsoft.com/office/drawing/2014/main" id="{F892494B-139D-4DD3-A281-60362E722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469" y="1825625"/>
            <a:ext cx="2692524" cy="4351338"/>
          </a:xfrm>
        </p:spPr>
      </p:pic>
    </p:spTree>
    <p:extLst>
      <p:ext uri="{BB962C8B-B14F-4D97-AF65-F5344CB8AC3E}">
        <p14:creationId xmlns:p14="http://schemas.microsoft.com/office/powerpoint/2010/main" val="101999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 descr="Et billede, der indeholder vand, sidder, opbevarer, maleri&#10;&#10;Automatisk genereret beskrivelse">
            <a:extLst>
              <a:ext uri="{FF2B5EF4-FFF2-40B4-BE49-F238E27FC236}">
                <a16:creationId xmlns:a16="http://schemas.microsoft.com/office/drawing/2014/main" id="{54071E8B-15D9-4BA2-BB09-28C10693B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3994" y="1825625"/>
            <a:ext cx="2844011" cy="4351338"/>
          </a:xfrm>
        </p:spPr>
      </p:pic>
    </p:spTree>
    <p:extLst>
      <p:ext uri="{BB962C8B-B14F-4D97-AF65-F5344CB8AC3E}">
        <p14:creationId xmlns:p14="http://schemas.microsoft.com/office/powerpoint/2010/main" val="151218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96FC88E-B435-4C58-8373-ED11D4CEA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741620" y="1825625"/>
            <a:ext cx="4708760" cy="4351338"/>
          </a:xfrm>
        </p:spPr>
      </p:pic>
    </p:spTree>
    <p:extLst>
      <p:ext uri="{BB962C8B-B14F-4D97-AF65-F5344CB8AC3E}">
        <p14:creationId xmlns:p14="http://schemas.microsoft.com/office/powerpoint/2010/main" val="426295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D4322D-B82E-4451-A828-0DFDF7462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473131" y="1825625"/>
            <a:ext cx="7245738" cy="4351338"/>
          </a:xfrm>
        </p:spPr>
      </p:pic>
    </p:spTree>
    <p:extLst>
      <p:ext uri="{BB962C8B-B14F-4D97-AF65-F5344CB8AC3E}">
        <p14:creationId xmlns:p14="http://schemas.microsoft.com/office/powerpoint/2010/main" val="2045798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VVH_1.2</Template>
  <TotalTime>17</TotalTime>
  <Words>11</Words>
  <Application>Microsoft Office PowerPoint</Application>
  <PresentationFormat>Widescreen</PresentationFormat>
  <Paragraphs>2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Office-tema</vt:lpstr>
      <vt:lpstr>Første Verdenskrig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Antikkens Grækenland</dc:title>
  <dc:creator>Frederik Sølvsten</dc:creator>
  <cp:lastModifiedBy>Frederik Sølvsten</cp:lastModifiedBy>
  <cp:revision>3</cp:revision>
  <dcterms:created xsi:type="dcterms:W3CDTF">2019-12-18T14:22:11Z</dcterms:created>
  <dcterms:modified xsi:type="dcterms:W3CDTF">2020-09-30T08:57:31Z</dcterms:modified>
</cp:coreProperties>
</file>