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C5384B-E8D8-4FF9-B499-BF846A9B96C5}" v="28" dt="2020-09-30T09:00:16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k Sølvsten" userId="2a7e5e26-c663-417c-8e32-abd79ecfbe5b" providerId="ADAL" clId="{0075FB04-BA1D-4BA1-85AA-B5EBC1506821}"/>
    <pc:docChg chg="undo custSel delSld modSld">
      <pc:chgData name="Frederik Sølvsten" userId="2a7e5e26-c663-417c-8e32-abd79ecfbe5b" providerId="ADAL" clId="{0075FB04-BA1D-4BA1-85AA-B5EBC1506821}" dt="2020-09-28T13:38:45.316" v="78" actId="1076"/>
      <pc:docMkLst>
        <pc:docMk/>
      </pc:docMkLst>
      <pc:sldChg chg="modSp mod">
        <pc:chgData name="Frederik Sølvsten" userId="2a7e5e26-c663-417c-8e32-abd79ecfbe5b" providerId="ADAL" clId="{0075FB04-BA1D-4BA1-85AA-B5EBC1506821}" dt="2020-09-28T13:33:53.481" v="28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0075FB04-BA1D-4BA1-85AA-B5EBC1506821}" dt="2020-09-28T13:33:48.375" v="22" actId="20577"/>
          <ac:spMkLst>
            <pc:docMk/>
            <pc:sldMk cId="73500117" sldId="257"/>
            <ac:spMk id="5" creationId="{ABA35255-CC78-4029-88CC-A25D697C07CD}"/>
          </ac:spMkLst>
        </pc:spChg>
        <pc:spChg chg="mod">
          <ac:chgData name="Frederik Sølvsten" userId="2a7e5e26-c663-417c-8e32-abd79ecfbe5b" providerId="ADAL" clId="{0075FB04-BA1D-4BA1-85AA-B5EBC1506821}" dt="2020-09-28T13:33:53.481" v="28" actId="20577"/>
          <ac:spMkLst>
            <pc:docMk/>
            <pc:sldMk cId="73500117" sldId="257"/>
            <ac:spMk id="6" creationId="{5D8B483A-ECBF-46E2-A0F7-7302ADE52386}"/>
          </ac:spMkLst>
        </pc:spChg>
      </pc:sldChg>
      <pc:sldChg chg="addSp delSp modSp mod">
        <pc:chgData name="Frederik Sølvsten" userId="2a7e5e26-c663-417c-8e32-abd79ecfbe5b" providerId="ADAL" clId="{0075FB04-BA1D-4BA1-85AA-B5EBC1506821}" dt="2020-09-28T13:33:57.721" v="29" actId="478"/>
        <pc:sldMkLst>
          <pc:docMk/>
          <pc:sldMk cId="1387625587" sldId="258"/>
        </pc:sldMkLst>
        <pc:spChg chg="add mod">
          <ac:chgData name="Frederik Sølvsten" userId="2a7e5e26-c663-417c-8e32-abd79ecfbe5b" providerId="ADAL" clId="{0075FB04-BA1D-4BA1-85AA-B5EBC1506821}" dt="2020-09-28T13:33:57.721" v="29" actId="478"/>
          <ac:spMkLst>
            <pc:docMk/>
            <pc:sldMk cId="1387625587" sldId="258"/>
            <ac:spMk id="3" creationId="{31984EB9-DE0E-4462-BC5D-4B87B42D5DF4}"/>
          </ac:spMkLst>
        </pc:spChg>
        <pc:picChg chg="del">
          <ac:chgData name="Frederik Sølvsten" userId="2a7e5e26-c663-417c-8e32-abd79ecfbe5b" providerId="ADAL" clId="{0075FB04-BA1D-4BA1-85AA-B5EBC1506821}" dt="2020-09-28T13:33:57.721" v="29" actId="478"/>
          <ac:picMkLst>
            <pc:docMk/>
            <pc:sldMk cId="1387625587" sldId="258"/>
            <ac:picMk id="10" creationId="{B395ADAF-6690-4F10-A603-E6C8FE27F8F0}"/>
          </ac:picMkLst>
        </pc:picChg>
      </pc:sldChg>
      <pc:sldChg chg="modSp">
        <pc:chgData name="Frederik Sølvsten" userId="2a7e5e26-c663-417c-8e32-abd79ecfbe5b" providerId="ADAL" clId="{0075FB04-BA1D-4BA1-85AA-B5EBC1506821}" dt="2020-09-28T13:34:23.558" v="30" actId="14826"/>
        <pc:sldMkLst>
          <pc:docMk/>
          <pc:sldMk cId="655196769" sldId="260"/>
        </pc:sldMkLst>
        <pc:picChg chg="mod">
          <ac:chgData name="Frederik Sølvsten" userId="2a7e5e26-c663-417c-8e32-abd79ecfbe5b" providerId="ADAL" clId="{0075FB04-BA1D-4BA1-85AA-B5EBC1506821}" dt="2020-09-28T13:34:23.558" v="30" actId="14826"/>
          <ac:picMkLst>
            <pc:docMk/>
            <pc:sldMk cId="655196769" sldId="260"/>
            <ac:picMk id="4" creationId="{25BB5F99-7A58-4320-A475-0FB0D019DF3F}"/>
          </ac:picMkLst>
        </pc:picChg>
      </pc:sldChg>
      <pc:sldChg chg="modSp">
        <pc:chgData name="Frederik Sølvsten" userId="2a7e5e26-c663-417c-8e32-abd79ecfbe5b" providerId="ADAL" clId="{0075FB04-BA1D-4BA1-85AA-B5EBC1506821}" dt="2020-09-28T13:34:46.917" v="31" actId="14826"/>
        <pc:sldMkLst>
          <pc:docMk/>
          <pc:sldMk cId="797996203" sldId="261"/>
        </pc:sldMkLst>
        <pc:picChg chg="mod">
          <ac:chgData name="Frederik Sølvsten" userId="2a7e5e26-c663-417c-8e32-abd79ecfbe5b" providerId="ADAL" clId="{0075FB04-BA1D-4BA1-85AA-B5EBC1506821}" dt="2020-09-28T13:34:46.917" v="31" actId="14826"/>
          <ac:picMkLst>
            <pc:docMk/>
            <pc:sldMk cId="797996203" sldId="261"/>
            <ac:picMk id="4" creationId="{1717D6A6-54FB-4F36-95E7-4BAED33F2331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4:59.432" v="32" actId="478"/>
        <pc:sldMkLst>
          <pc:docMk/>
          <pc:sldMk cId="2683809273" sldId="262"/>
        </pc:sldMkLst>
        <pc:spChg chg="add mod">
          <ac:chgData name="Frederik Sølvsten" userId="2a7e5e26-c663-417c-8e32-abd79ecfbe5b" providerId="ADAL" clId="{0075FB04-BA1D-4BA1-85AA-B5EBC1506821}" dt="2020-09-28T13:34:59.432" v="32" actId="478"/>
          <ac:spMkLst>
            <pc:docMk/>
            <pc:sldMk cId="2683809273" sldId="262"/>
            <ac:spMk id="3" creationId="{5ED3957E-FE22-4FF5-A55C-836748B60078}"/>
          </ac:spMkLst>
        </pc:spChg>
        <pc:picChg chg="del">
          <ac:chgData name="Frederik Sølvsten" userId="2a7e5e26-c663-417c-8e32-abd79ecfbe5b" providerId="ADAL" clId="{0075FB04-BA1D-4BA1-85AA-B5EBC1506821}" dt="2020-09-28T13:34:59.432" v="32" actId="478"/>
          <ac:picMkLst>
            <pc:docMk/>
            <pc:sldMk cId="2683809273" sldId="262"/>
            <ac:picMk id="4" creationId="{02F38FE9-126E-4D39-BB7E-7982B9004CD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38.868" v="40" actId="962"/>
        <pc:sldMkLst>
          <pc:docMk/>
          <pc:sldMk cId="1019998822" sldId="263"/>
        </pc:sldMkLst>
        <pc:spChg chg="add del mod">
          <ac:chgData name="Frederik Sølvsten" userId="2a7e5e26-c663-417c-8e32-abd79ecfbe5b" providerId="ADAL" clId="{0075FB04-BA1D-4BA1-85AA-B5EBC1506821}" dt="2020-09-28T13:35:38.368" v="38" actId="931"/>
          <ac:spMkLst>
            <pc:docMk/>
            <pc:sldMk cId="1019998822" sldId="263"/>
            <ac:spMk id="3" creationId="{F5B3D786-94DC-4D07-8386-8ADB9D1BE096}"/>
          </ac:spMkLst>
        </pc:spChg>
        <pc:picChg chg="del">
          <ac:chgData name="Frederik Sølvsten" userId="2a7e5e26-c663-417c-8e32-abd79ecfbe5b" providerId="ADAL" clId="{0075FB04-BA1D-4BA1-85AA-B5EBC1506821}" dt="2020-09-28T13:35:02.056" v="33" actId="478"/>
          <ac:picMkLst>
            <pc:docMk/>
            <pc:sldMk cId="1019998822" sldId="263"/>
            <ac:picMk id="4" creationId="{F915AFA5-EC00-42C7-BD56-B7897A42DAFF}"/>
          </ac:picMkLst>
        </pc:picChg>
        <pc:picChg chg="del">
          <ac:chgData name="Frederik Sølvsten" userId="2a7e5e26-c663-417c-8e32-abd79ecfbe5b" providerId="ADAL" clId="{0075FB04-BA1D-4BA1-85AA-B5EBC1506821}" dt="2020-09-28T13:35:14.995" v="36" actId="478"/>
          <ac:picMkLst>
            <pc:docMk/>
            <pc:sldMk cId="1019998822" sldId="263"/>
            <ac:picMk id="6" creationId="{946702FA-7427-47BE-9C14-3DEDDDEDA9F2}"/>
          </ac:picMkLst>
        </pc:picChg>
        <pc:picChg chg="add mod">
          <ac:chgData name="Frederik Sølvsten" userId="2a7e5e26-c663-417c-8e32-abd79ecfbe5b" providerId="ADAL" clId="{0075FB04-BA1D-4BA1-85AA-B5EBC1506821}" dt="2020-09-28T13:35:38.868" v="40" actId="962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45.527" v="42" actId="478"/>
        <pc:sldMkLst>
          <pc:docMk/>
          <pc:sldMk cId="1512185319" sldId="264"/>
        </pc:sldMkLst>
        <pc:spChg chg="add mod">
          <ac:chgData name="Frederik Sølvsten" userId="2a7e5e26-c663-417c-8e32-abd79ecfbe5b" providerId="ADAL" clId="{0075FB04-BA1D-4BA1-85AA-B5EBC1506821}" dt="2020-09-28T13:35:45.527" v="42" actId="478"/>
          <ac:spMkLst>
            <pc:docMk/>
            <pc:sldMk cId="1512185319" sldId="264"/>
            <ac:spMk id="3" creationId="{DE631E8C-09DD-4F21-B8F8-A9837C915550}"/>
          </ac:spMkLst>
        </pc:spChg>
        <pc:picChg chg="del mod">
          <ac:chgData name="Frederik Sølvsten" userId="2a7e5e26-c663-417c-8e32-abd79ecfbe5b" providerId="ADAL" clId="{0075FB04-BA1D-4BA1-85AA-B5EBC1506821}" dt="2020-09-28T13:35:45.527" v="42" actId="478"/>
          <ac:picMkLst>
            <pc:docMk/>
            <pc:sldMk cId="1512185319" sldId="264"/>
            <ac:picMk id="4" creationId="{A4C75D11-1A2B-4195-B6D5-1A495B1676A8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00.906" v="45" actId="14826"/>
        <pc:sldMkLst>
          <pc:docMk/>
          <pc:sldMk cId="4262957634" sldId="265"/>
        </pc:sldMkLst>
        <pc:spChg chg="add del mod">
          <ac:chgData name="Frederik Sølvsten" userId="2a7e5e26-c663-417c-8e32-abd79ecfbe5b" providerId="ADAL" clId="{0075FB04-BA1D-4BA1-85AA-B5EBC1506821}" dt="2020-09-28T13:35:52.134" v="44" actId="478"/>
          <ac:spMkLst>
            <pc:docMk/>
            <pc:sldMk cId="4262957634" sldId="265"/>
            <ac:spMk id="3" creationId="{7A0B8C99-08D6-40EE-AD51-512815237048}"/>
          </ac:spMkLst>
        </pc:spChg>
        <pc:picChg chg="add del mod">
          <ac:chgData name="Frederik Sølvsten" userId="2a7e5e26-c663-417c-8e32-abd79ecfbe5b" providerId="ADAL" clId="{0075FB04-BA1D-4BA1-85AA-B5EBC1506821}" dt="2020-09-28T13:36:00.906" v="45" actId="1482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0075FB04-BA1D-4BA1-85AA-B5EBC1506821}" dt="2020-09-28T13:36:13.925" v="46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0075FB04-BA1D-4BA1-85AA-B5EBC1506821}" dt="2020-09-28T13:36:13.925" v="46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57.175" v="58" actId="14826"/>
        <pc:sldMkLst>
          <pc:docMk/>
          <pc:sldMk cId="3340343495" sldId="267"/>
        </pc:sldMkLst>
        <pc:spChg chg="add del mod">
          <ac:chgData name="Frederik Sølvsten" userId="2a7e5e26-c663-417c-8e32-abd79ecfbe5b" providerId="ADAL" clId="{0075FB04-BA1D-4BA1-85AA-B5EBC1506821}" dt="2020-09-28T13:36:42.599" v="57" actId="478"/>
          <ac:spMkLst>
            <pc:docMk/>
            <pc:sldMk cId="3340343495" sldId="267"/>
            <ac:spMk id="3" creationId="{E4C08DDA-93E2-43D6-BE7A-735185A913C9}"/>
          </ac:spMkLst>
        </pc:spChg>
        <pc:picChg chg="add del mod">
          <ac:chgData name="Frederik Sølvsten" userId="2a7e5e26-c663-417c-8e32-abd79ecfbe5b" providerId="ADAL" clId="{0075FB04-BA1D-4BA1-85AA-B5EBC1506821}" dt="2020-09-28T13:36:57.175" v="58" actId="14826"/>
          <ac:picMkLst>
            <pc:docMk/>
            <pc:sldMk cId="3340343495" sldId="267"/>
            <ac:picMk id="4" creationId="{C5363C8B-5542-4ADF-920C-E326C726FCAB}"/>
          </ac:picMkLst>
        </pc:picChg>
        <pc:picChg chg="add del">
          <ac:chgData name="Frederik Sølvsten" userId="2a7e5e26-c663-417c-8e32-abd79ecfbe5b" providerId="ADAL" clId="{0075FB04-BA1D-4BA1-85AA-B5EBC1506821}" dt="2020-09-28T13:36:42.187" v="56" actId="478"/>
          <ac:picMkLst>
            <pc:docMk/>
            <pc:sldMk cId="3340343495" sldId="267"/>
            <ac:picMk id="6" creationId="{6D87ED1E-B764-4185-AF9D-73B8D406CE70}"/>
          </ac:picMkLst>
        </pc:picChg>
        <pc:picChg chg="add del mod">
          <ac:chgData name="Frederik Sølvsten" userId="2a7e5e26-c663-417c-8e32-abd79ecfbe5b" providerId="ADAL" clId="{0075FB04-BA1D-4BA1-85AA-B5EBC1506821}" dt="2020-09-28T13:36:41.584" v="55" actId="931"/>
          <ac:picMkLst>
            <pc:docMk/>
            <pc:sldMk cId="3340343495" sldId="267"/>
            <ac:picMk id="7" creationId="{AC9B169D-3169-4E5B-9140-A4CD3DF6072F}"/>
          </ac:picMkLst>
        </pc:picChg>
      </pc:sldChg>
      <pc:sldChg chg="modSp">
        <pc:chgData name="Frederik Sølvsten" userId="2a7e5e26-c663-417c-8e32-abd79ecfbe5b" providerId="ADAL" clId="{0075FB04-BA1D-4BA1-85AA-B5EBC1506821}" dt="2020-09-28T13:37:08.944" v="59" actId="14826"/>
        <pc:sldMkLst>
          <pc:docMk/>
          <pc:sldMk cId="3517864943" sldId="268"/>
        </pc:sldMkLst>
        <pc:picChg chg="mod">
          <ac:chgData name="Frederik Sølvsten" userId="2a7e5e26-c663-417c-8e32-abd79ecfbe5b" providerId="ADAL" clId="{0075FB04-BA1D-4BA1-85AA-B5EBC1506821}" dt="2020-09-28T13:37:08.944" v="59" actId="14826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modSp mod">
        <pc:chgData name="Frederik Sølvsten" userId="2a7e5e26-c663-417c-8e32-abd79ecfbe5b" providerId="ADAL" clId="{0075FB04-BA1D-4BA1-85AA-B5EBC1506821}" dt="2020-09-28T13:37:43.275" v="69" actId="14100"/>
        <pc:sldMkLst>
          <pc:docMk/>
          <pc:sldMk cId="2454150574" sldId="269"/>
        </pc:sldMkLst>
        <pc:picChg chg="add mod">
          <ac:chgData name="Frederik Sølvsten" userId="2a7e5e26-c663-417c-8e32-abd79ecfbe5b" providerId="ADAL" clId="{0075FB04-BA1D-4BA1-85AA-B5EBC1506821}" dt="2020-09-28T13:37:43.275" v="69" actId="14100"/>
          <ac:picMkLst>
            <pc:docMk/>
            <pc:sldMk cId="2454150574" sldId="269"/>
            <ac:picMk id="3" creationId="{5E72B6B2-DC2F-449C-ADDC-90A60D6EE51B}"/>
          </ac:picMkLst>
        </pc:picChg>
        <pc:picChg chg="mod">
          <ac:chgData name="Frederik Sølvsten" userId="2a7e5e26-c663-417c-8e32-abd79ecfbe5b" providerId="ADAL" clId="{0075FB04-BA1D-4BA1-85AA-B5EBC1506821}" dt="2020-09-28T13:37:33.752" v="65" actId="1076"/>
          <ac:picMkLst>
            <pc:docMk/>
            <pc:sldMk cId="2454150574" sldId="269"/>
            <ac:picMk id="4" creationId="{9E30E37D-FE0F-45C6-A33A-E1BC6A85BE0E}"/>
          </ac:picMkLst>
        </pc:picChg>
      </pc:sldChg>
      <pc:sldChg chg="modSp mod">
        <pc:chgData name="Frederik Sølvsten" userId="2a7e5e26-c663-417c-8e32-abd79ecfbe5b" providerId="ADAL" clId="{0075FB04-BA1D-4BA1-85AA-B5EBC1506821}" dt="2020-09-28T13:38:00.589" v="72" actId="14100"/>
        <pc:sldMkLst>
          <pc:docMk/>
          <pc:sldMk cId="1784254867" sldId="270"/>
        </pc:sldMkLst>
        <pc:picChg chg="mod">
          <ac:chgData name="Frederik Sølvsten" userId="2a7e5e26-c663-417c-8e32-abd79ecfbe5b" providerId="ADAL" clId="{0075FB04-BA1D-4BA1-85AA-B5EBC1506821}" dt="2020-09-28T13:38:00.589" v="72" actId="14100"/>
          <ac:picMkLst>
            <pc:docMk/>
            <pc:sldMk cId="1784254867" sldId="270"/>
            <ac:picMk id="4" creationId="{00A67EAC-A682-4406-9646-9F70E8B79909}"/>
          </ac:picMkLst>
        </pc:picChg>
      </pc:sldChg>
      <pc:sldChg chg="modSp">
        <pc:chgData name="Frederik Sølvsten" userId="2a7e5e26-c663-417c-8e32-abd79ecfbe5b" providerId="ADAL" clId="{0075FB04-BA1D-4BA1-85AA-B5EBC1506821}" dt="2020-09-28T13:38:07.504" v="73" actId="14826"/>
        <pc:sldMkLst>
          <pc:docMk/>
          <pc:sldMk cId="1961789914" sldId="271"/>
        </pc:sldMkLst>
        <pc:picChg chg="mod">
          <ac:chgData name="Frederik Sølvsten" userId="2a7e5e26-c663-417c-8e32-abd79ecfbe5b" providerId="ADAL" clId="{0075FB04-BA1D-4BA1-85AA-B5EBC1506821}" dt="2020-09-28T13:38:07.504" v="73" actId="14826"/>
          <ac:picMkLst>
            <pc:docMk/>
            <pc:sldMk cId="1961789914" sldId="271"/>
            <ac:picMk id="4" creationId="{DB2F10CA-93F9-4A07-B1A9-C17219D85672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14.886" v="74" actId="478"/>
        <pc:sldMkLst>
          <pc:docMk/>
          <pc:sldMk cId="3942271777" sldId="272"/>
        </pc:sldMkLst>
        <pc:spChg chg="add mod">
          <ac:chgData name="Frederik Sølvsten" userId="2a7e5e26-c663-417c-8e32-abd79ecfbe5b" providerId="ADAL" clId="{0075FB04-BA1D-4BA1-85AA-B5EBC1506821}" dt="2020-09-28T13:38:14.886" v="74" actId="478"/>
          <ac:spMkLst>
            <pc:docMk/>
            <pc:sldMk cId="3942271777" sldId="272"/>
            <ac:spMk id="3" creationId="{5BE29988-83FA-4C9D-A0C3-ECB9CC199FB8}"/>
          </ac:spMkLst>
        </pc:spChg>
        <pc:picChg chg="del">
          <ac:chgData name="Frederik Sølvsten" userId="2a7e5e26-c663-417c-8e32-abd79ecfbe5b" providerId="ADAL" clId="{0075FB04-BA1D-4BA1-85AA-B5EBC1506821}" dt="2020-09-28T13:38:14.886" v="74" actId="478"/>
          <ac:picMkLst>
            <pc:docMk/>
            <pc:sldMk cId="3942271777" sldId="272"/>
            <ac:picMk id="4" creationId="{8C2C3E92-989A-45A8-86BC-CD7732453A0B}"/>
          </ac:picMkLst>
        </pc:picChg>
      </pc:sldChg>
      <pc:sldChg chg="modSp">
        <pc:chgData name="Frederik Sølvsten" userId="2a7e5e26-c663-417c-8e32-abd79ecfbe5b" providerId="ADAL" clId="{0075FB04-BA1D-4BA1-85AA-B5EBC1506821}" dt="2020-09-28T13:38:21.969" v="75" actId="14826"/>
        <pc:sldMkLst>
          <pc:docMk/>
          <pc:sldMk cId="1062240324" sldId="273"/>
        </pc:sldMkLst>
        <pc:picChg chg="mod">
          <ac:chgData name="Frederik Sølvsten" userId="2a7e5e26-c663-417c-8e32-abd79ecfbe5b" providerId="ADAL" clId="{0075FB04-BA1D-4BA1-85AA-B5EBC1506821}" dt="2020-09-28T13:38:21.969" v="75" actId="14826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45.316" v="78" actId="1076"/>
        <pc:sldMkLst>
          <pc:docMk/>
          <pc:sldMk cId="3559013365" sldId="274"/>
        </pc:sldMkLst>
        <pc:spChg chg="add mod">
          <ac:chgData name="Frederik Sølvsten" userId="2a7e5e26-c663-417c-8e32-abd79ecfbe5b" providerId="ADAL" clId="{0075FB04-BA1D-4BA1-85AA-B5EBC1506821}" dt="2020-09-28T13:38:25.402" v="76" actId="478"/>
          <ac:spMkLst>
            <pc:docMk/>
            <pc:sldMk cId="3559013365" sldId="274"/>
            <ac:spMk id="5" creationId="{ADAFDEEF-F0B2-43D5-BDFC-67F1195A8D4C}"/>
          </ac:spMkLst>
        </pc:spChg>
        <pc:picChg chg="mod">
          <ac:chgData name="Frederik Sølvsten" userId="2a7e5e26-c663-417c-8e32-abd79ecfbe5b" providerId="ADAL" clId="{0075FB04-BA1D-4BA1-85AA-B5EBC1506821}" dt="2020-09-28T13:38:45.316" v="78" actId="1076"/>
          <ac:picMkLst>
            <pc:docMk/>
            <pc:sldMk cId="3559013365" sldId="274"/>
            <ac:picMk id="3" creationId="{215ECF3E-4466-421F-972F-81B27FF8264C}"/>
          </ac:picMkLst>
        </pc:picChg>
        <pc:picChg chg="del">
          <ac:chgData name="Frederik Sølvsten" userId="2a7e5e26-c663-417c-8e32-abd79ecfbe5b" providerId="ADAL" clId="{0075FB04-BA1D-4BA1-85AA-B5EBC1506821}" dt="2020-09-28T13:38:25.402" v="76" actId="478"/>
          <ac:picMkLst>
            <pc:docMk/>
            <pc:sldMk cId="3559013365" sldId="274"/>
            <ac:picMk id="4" creationId="{24E5D54F-BC12-485F-90B8-D49AC2DB3404}"/>
          </ac:picMkLst>
        </pc:picChg>
      </pc:sldChg>
      <pc:sldChg chg="del">
        <pc:chgData name="Frederik Sølvsten" userId="2a7e5e26-c663-417c-8e32-abd79ecfbe5b" providerId="ADAL" clId="{0075FB04-BA1D-4BA1-85AA-B5EBC1506821}" dt="2020-09-28T13:33:26.106" v="2" actId="47"/>
        <pc:sldMkLst>
          <pc:docMk/>
          <pc:sldMk cId="3900306406" sldId="275"/>
        </pc:sldMkLst>
      </pc:sldChg>
      <pc:sldChg chg="del">
        <pc:chgData name="Frederik Sølvsten" userId="2a7e5e26-c663-417c-8e32-abd79ecfbe5b" providerId="ADAL" clId="{0075FB04-BA1D-4BA1-85AA-B5EBC1506821}" dt="2020-09-28T13:33:25.606" v="1" actId="47"/>
        <pc:sldMkLst>
          <pc:docMk/>
          <pc:sldMk cId="1883199053" sldId="276"/>
        </pc:sldMkLst>
      </pc:sldChg>
      <pc:sldChg chg="del">
        <pc:chgData name="Frederik Sølvsten" userId="2a7e5e26-c663-417c-8e32-abd79ecfbe5b" providerId="ADAL" clId="{0075FB04-BA1D-4BA1-85AA-B5EBC1506821}" dt="2020-09-28T13:33:24.489" v="0" actId="47"/>
        <pc:sldMkLst>
          <pc:docMk/>
          <pc:sldMk cId="2056736358" sldId="277"/>
        </pc:sldMkLst>
      </pc:sldChg>
    </pc:docChg>
  </pc:docChgLst>
  <pc:docChgLst>
    <pc:chgData name="Frederik Sølvsten" userId="2a7e5e26-c663-417c-8e32-abd79ecfbe5b" providerId="ADAL" clId="{A9C5384B-E8D8-4FF9-B499-BF846A9B96C5}"/>
    <pc:docChg chg="undo custSel addSld modSld">
      <pc:chgData name="Frederik Sølvsten" userId="2a7e5e26-c663-417c-8e32-abd79ecfbe5b" providerId="ADAL" clId="{A9C5384B-E8D8-4FF9-B499-BF846A9B96C5}" dt="2020-09-30T09:00:17.262" v="128" actId="962"/>
      <pc:docMkLst>
        <pc:docMk/>
      </pc:docMkLst>
      <pc:sldChg chg="modSp mod">
        <pc:chgData name="Frederik Sølvsten" userId="2a7e5e26-c663-417c-8e32-abd79ecfbe5b" providerId="ADAL" clId="{A9C5384B-E8D8-4FF9-B499-BF846A9B96C5}" dt="2020-09-28T13:39:27.015" v="23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A9C5384B-E8D8-4FF9-B499-BF846A9B96C5}" dt="2020-09-28T13:39:27.015" v="23" actId="20577"/>
          <ac:spMkLst>
            <pc:docMk/>
            <pc:sldMk cId="73500117" sldId="257"/>
            <ac:spMk id="5" creationId="{ABA35255-CC78-4029-88CC-A25D697C07CD}"/>
          </ac:spMkLst>
        </pc:spChg>
      </pc:sldChg>
      <pc:sldChg chg="addSp delSp modSp mod">
        <pc:chgData name="Frederik Sølvsten" userId="2a7e5e26-c663-417c-8e32-abd79ecfbe5b" providerId="ADAL" clId="{A9C5384B-E8D8-4FF9-B499-BF846A9B96C5}" dt="2020-09-30T08:58:18.191" v="103" actId="962"/>
        <pc:sldMkLst>
          <pc:docMk/>
          <pc:sldMk cId="1387625587" sldId="258"/>
        </pc:sldMkLst>
        <pc:spChg chg="del">
          <ac:chgData name="Frederik Sølvsten" userId="2a7e5e26-c663-417c-8e32-abd79ecfbe5b" providerId="ADAL" clId="{A9C5384B-E8D8-4FF9-B499-BF846A9B96C5}" dt="2020-09-30T08:58:15.889" v="101" actId="931"/>
          <ac:spMkLst>
            <pc:docMk/>
            <pc:sldMk cId="1387625587" sldId="258"/>
            <ac:spMk id="3" creationId="{31984EB9-DE0E-4462-BC5D-4B87B42D5DF4}"/>
          </ac:spMkLst>
        </pc:spChg>
        <pc:picChg chg="add mod">
          <ac:chgData name="Frederik Sølvsten" userId="2a7e5e26-c663-417c-8e32-abd79ecfbe5b" providerId="ADAL" clId="{A9C5384B-E8D8-4FF9-B499-BF846A9B96C5}" dt="2020-09-30T08:58:18.191" v="103" actId="962"/>
          <ac:picMkLst>
            <pc:docMk/>
            <pc:sldMk cId="1387625587" sldId="258"/>
            <ac:picMk id="4" creationId="{388BE620-B407-42C9-A9DB-118FEDAF66AA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30T08:58:32.754" v="106" actId="962"/>
        <pc:sldMkLst>
          <pc:docMk/>
          <pc:sldMk cId="655196769" sldId="260"/>
        </pc:sldMkLst>
        <pc:spChg chg="add del mod">
          <ac:chgData name="Frederik Sølvsten" userId="2a7e5e26-c663-417c-8e32-abd79ecfbe5b" providerId="ADAL" clId="{A9C5384B-E8D8-4FF9-B499-BF846A9B96C5}" dt="2020-09-30T08:58:31.561" v="104" actId="931"/>
          <ac:spMkLst>
            <pc:docMk/>
            <pc:sldMk cId="655196769" sldId="260"/>
            <ac:spMk id="3" creationId="{79CC6340-6203-4DFB-9902-739EE90C1609}"/>
          </ac:spMkLst>
        </pc:spChg>
        <pc:picChg chg="del">
          <ac:chgData name="Frederik Sølvsten" userId="2a7e5e26-c663-417c-8e32-abd79ecfbe5b" providerId="ADAL" clId="{A9C5384B-E8D8-4FF9-B499-BF846A9B96C5}" dt="2020-09-28T13:39:55.328" v="28" actId="478"/>
          <ac:picMkLst>
            <pc:docMk/>
            <pc:sldMk cId="655196769" sldId="260"/>
            <ac:picMk id="4" creationId="{25BB5F99-7A58-4320-A475-0FB0D019DF3F}"/>
          </ac:picMkLst>
        </pc:picChg>
        <pc:picChg chg="add mod">
          <ac:chgData name="Frederik Sølvsten" userId="2a7e5e26-c663-417c-8e32-abd79ecfbe5b" providerId="ADAL" clId="{A9C5384B-E8D8-4FF9-B499-BF846A9B96C5}" dt="2020-09-30T08:58:32.754" v="106" actId="962"/>
          <ac:picMkLst>
            <pc:docMk/>
            <pc:sldMk cId="655196769" sldId="260"/>
            <ac:picMk id="4" creationId="{3CC172C7-2B72-4C48-8F48-D58BAD89DF5B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30T08:58:48.014" v="109" actId="962"/>
        <pc:sldMkLst>
          <pc:docMk/>
          <pc:sldMk cId="797996203" sldId="261"/>
        </pc:sldMkLst>
        <pc:spChg chg="add del mod">
          <ac:chgData name="Frederik Sølvsten" userId="2a7e5e26-c663-417c-8e32-abd79ecfbe5b" providerId="ADAL" clId="{A9C5384B-E8D8-4FF9-B499-BF846A9B96C5}" dt="2020-09-30T08:58:46.504" v="107" actId="931"/>
          <ac:spMkLst>
            <pc:docMk/>
            <pc:sldMk cId="797996203" sldId="261"/>
            <ac:spMk id="3" creationId="{420B679B-9A8C-4A83-A5A5-7AE8E11FAB9F}"/>
          </ac:spMkLst>
        </pc:spChg>
        <pc:picChg chg="del">
          <ac:chgData name="Frederik Sølvsten" userId="2a7e5e26-c663-417c-8e32-abd79ecfbe5b" providerId="ADAL" clId="{A9C5384B-E8D8-4FF9-B499-BF846A9B96C5}" dt="2020-09-28T13:39:57.672" v="29" actId="478"/>
          <ac:picMkLst>
            <pc:docMk/>
            <pc:sldMk cId="797996203" sldId="261"/>
            <ac:picMk id="4" creationId="{1717D6A6-54FB-4F36-95E7-4BAED33F2331}"/>
          </ac:picMkLst>
        </pc:picChg>
        <pc:picChg chg="add mod">
          <ac:chgData name="Frederik Sølvsten" userId="2a7e5e26-c663-417c-8e32-abd79ecfbe5b" providerId="ADAL" clId="{A9C5384B-E8D8-4FF9-B499-BF846A9B96C5}" dt="2020-09-30T08:58:48.014" v="109" actId="962"/>
          <ac:picMkLst>
            <pc:docMk/>
            <pc:sldMk cId="797996203" sldId="261"/>
            <ac:picMk id="4" creationId="{9F4924B7-DCEF-45CA-985D-BAC8098CBD28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0:30.047" v="34" actId="1076"/>
        <pc:sldMkLst>
          <pc:docMk/>
          <pc:sldMk cId="2683809273" sldId="262"/>
        </pc:sldMkLst>
        <pc:spChg chg="del">
          <ac:chgData name="Frederik Sølvsten" userId="2a7e5e26-c663-417c-8e32-abd79ecfbe5b" providerId="ADAL" clId="{A9C5384B-E8D8-4FF9-B499-BF846A9B96C5}" dt="2020-09-28T13:40:24.562" v="30" actId="931"/>
          <ac:spMkLst>
            <pc:docMk/>
            <pc:sldMk cId="2683809273" sldId="262"/>
            <ac:spMk id="3" creationId="{5ED3957E-FE22-4FF5-A55C-836748B60078}"/>
          </ac:spMkLst>
        </pc:spChg>
        <pc:picChg chg="add mod">
          <ac:chgData name="Frederik Sølvsten" userId="2a7e5e26-c663-417c-8e32-abd79ecfbe5b" providerId="ADAL" clId="{A9C5384B-E8D8-4FF9-B499-BF846A9B96C5}" dt="2020-09-28T13:40:30.047" v="34" actId="1076"/>
          <ac:picMkLst>
            <pc:docMk/>
            <pc:sldMk cId="2683809273" sldId="262"/>
            <ac:picMk id="4" creationId="{A6653E2F-E0E0-4FB1-86E2-7CD4A3273FF5}"/>
          </ac:picMkLst>
        </pc:picChg>
      </pc:sldChg>
      <pc:sldChg chg="modSp mod">
        <pc:chgData name="Frederik Sølvsten" userId="2a7e5e26-c663-417c-8e32-abd79ecfbe5b" providerId="ADAL" clId="{A9C5384B-E8D8-4FF9-B499-BF846A9B96C5}" dt="2020-09-28T13:40:49.277" v="38" actId="14100"/>
        <pc:sldMkLst>
          <pc:docMk/>
          <pc:sldMk cId="1019998822" sldId="263"/>
        </pc:sldMkLst>
        <pc:picChg chg="mod">
          <ac:chgData name="Frederik Sølvsten" userId="2a7e5e26-c663-417c-8e32-abd79ecfbe5b" providerId="ADAL" clId="{A9C5384B-E8D8-4FF9-B499-BF846A9B96C5}" dt="2020-09-28T13:40:49.277" v="38" actId="14100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30T08:59:08.639" v="112" actId="962"/>
        <pc:sldMkLst>
          <pc:docMk/>
          <pc:sldMk cId="1512185319" sldId="264"/>
        </pc:sldMkLst>
        <pc:spChg chg="del">
          <ac:chgData name="Frederik Sølvsten" userId="2a7e5e26-c663-417c-8e32-abd79ecfbe5b" providerId="ADAL" clId="{A9C5384B-E8D8-4FF9-B499-BF846A9B96C5}" dt="2020-09-30T08:59:07.819" v="110" actId="931"/>
          <ac:spMkLst>
            <pc:docMk/>
            <pc:sldMk cId="1512185319" sldId="264"/>
            <ac:spMk id="3" creationId="{DE631E8C-09DD-4F21-B8F8-A9837C915550}"/>
          </ac:spMkLst>
        </pc:spChg>
        <pc:picChg chg="add mod">
          <ac:chgData name="Frederik Sølvsten" userId="2a7e5e26-c663-417c-8e32-abd79ecfbe5b" providerId="ADAL" clId="{A9C5384B-E8D8-4FF9-B499-BF846A9B96C5}" dt="2020-09-30T08:59:08.639" v="112" actId="962"/>
          <ac:picMkLst>
            <pc:docMk/>
            <pc:sldMk cId="1512185319" sldId="264"/>
            <ac:picMk id="4" creationId="{B7C3728C-F17C-4B33-9CB8-2DF998E9CDBA}"/>
          </ac:picMkLst>
        </pc:picChg>
      </pc:sldChg>
      <pc:sldChg chg="addSp modSp mod">
        <pc:chgData name="Frederik Sølvsten" userId="2a7e5e26-c663-417c-8e32-abd79ecfbe5b" providerId="ADAL" clId="{A9C5384B-E8D8-4FF9-B499-BF846A9B96C5}" dt="2020-09-28T13:41:26.860" v="47" actId="1076"/>
        <pc:sldMkLst>
          <pc:docMk/>
          <pc:sldMk cId="4262957634" sldId="265"/>
        </pc:sldMkLst>
        <pc:picChg chg="add mod">
          <ac:chgData name="Frederik Sølvsten" userId="2a7e5e26-c663-417c-8e32-abd79ecfbe5b" providerId="ADAL" clId="{A9C5384B-E8D8-4FF9-B499-BF846A9B96C5}" dt="2020-09-28T13:41:26.860" v="47" actId="1076"/>
          <ac:picMkLst>
            <pc:docMk/>
            <pc:sldMk cId="4262957634" sldId="265"/>
            <ac:picMk id="3" creationId="{71CAC432-CEB8-471B-8E47-D82690988C72}"/>
          </ac:picMkLst>
        </pc:picChg>
        <pc:picChg chg="mod">
          <ac:chgData name="Frederik Sølvsten" userId="2a7e5e26-c663-417c-8e32-abd79ecfbe5b" providerId="ADAL" clId="{A9C5384B-E8D8-4FF9-B499-BF846A9B96C5}" dt="2020-09-28T13:41:21.104" v="45" actId="107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A9C5384B-E8D8-4FF9-B499-BF846A9B96C5}" dt="2020-09-28T13:41:37.171" v="48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A9C5384B-E8D8-4FF9-B499-BF846A9B96C5}" dt="2020-09-28T13:41:37.171" v="48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1:54.455" v="53" actId="962"/>
        <pc:sldMkLst>
          <pc:docMk/>
          <pc:sldMk cId="3340343495" sldId="267"/>
        </pc:sldMkLst>
        <pc:spChg chg="add del mod">
          <ac:chgData name="Frederik Sølvsten" userId="2a7e5e26-c663-417c-8e32-abd79ecfbe5b" providerId="ADAL" clId="{A9C5384B-E8D8-4FF9-B499-BF846A9B96C5}" dt="2020-09-28T13:41:52.249" v="51" actId="931"/>
          <ac:spMkLst>
            <pc:docMk/>
            <pc:sldMk cId="3340343495" sldId="267"/>
            <ac:spMk id="3" creationId="{101464BF-7CE5-4325-86F5-22AB8E504BF3}"/>
          </ac:spMkLst>
        </pc:spChg>
        <pc:picChg chg="del">
          <ac:chgData name="Frederik Sølvsten" userId="2a7e5e26-c663-417c-8e32-abd79ecfbe5b" providerId="ADAL" clId="{A9C5384B-E8D8-4FF9-B499-BF846A9B96C5}" dt="2020-09-28T13:41:43.171" v="49" actId="478"/>
          <ac:picMkLst>
            <pc:docMk/>
            <pc:sldMk cId="3340343495" sldId="267"/>
            <ac:picMk id="4" creationId="{C5363C8B-5542-4ADF-920C-E326C726FCAB}"/>
          </ac:picMkLst>
        </pc:picChg>
        <pc:picChg chg="del">
          <ac:chgData name="Frederik Sølvsten" userId="2a7e5e26-c663-417c-8e32-abd79ecfbe5b" providerId="ADAL" clId="{A9C5384B-E8D8-4FF9-B499-BF846A9B96C5}" dt="2020-09-28T13:41:47.265" v="50" actId="478"/>
          <ac:picMkLst>
            <pc:docMk/>
            <pc:sldMk cId="3340343495" sldId="267"/>
            <ac:picMk id="6" creationId="{6D87ED1E-B764-4185-AF9D-73B8D406CE70}"/>
          </ac:picMkLst>
        </pc:picChg>
        <pc:picChg chg="add mod">
          <ac:chgData name="Frederik Sølvsten" userId="2a7e5e26-c663-417c-8e32-abd79ecfbe5b" providerId="ADAL" clId="{A9C5384B-E8D8-4FF9-B499-BF846A9B96C5}" dt="2020-09-28T13:41:54.455" v="53" actId="962"/>
          <ac:picMkLst>
            <pc:docMk/>
            <pc:sldMk cId="3340343495" sldId="267"/>
            <ac:picMk id="7" creationId="{8DF58DB6-203B-42A4-8B12-0F2DB11814A5}"/>
          </ac:picMkLst>
        </pc:picChg>
      </pc:sldChg>
      <pc:sldChg chg="modSp mod">
        <pc:chgData name="Frederik Sølvsten" userId="2a7e5e26-c663-417c-8e32-abd79ecfbe5b" providerId="ADAL" clId="{A9C5384B-E8D8-4FF9-B499-BF846A9B96C5}" dt="2020-09-28T13:42:04.484" v="55" actId="14100"/>
        <pc:sldMkLst>
          <pc:docMk/>
          <pc:sldMk cId="3517864943" sldId="268"/>
        </pc:sldMkLst>
        <pc:picChg chg="mod">
          <ac:chgData name="Frederik Sølvsten" userId="2a7e5e26-c663-417c-8e32-abd79ecfbe5b" providerId="ADAL" clId="{A9C5384B-E8D8-4FF9-B499-BF846A9B96C5}" dt="2020-09-28T13:42:04.484" v="55" actId="14100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2:24.202" v="64" actId="1076"/>
        <pc:sldMkLst>
          <pc:docMk/>
          <pc:sldMk cId="2454150574" sldId="269"/>
        </pc:sldMkLst>
        <pc:spChg chg="add del mod">
          <ac:chgData name="Frederik Sølvsten" userId="2a7e5e26-c663-417c-8e32-abd79ecfbe5b" providerId="ADAL" clId="{A9C5384B-E8D8-4FF9-B499-BF846A9B96C5}" dt="2020-09-28T13:42:18.680" v="60" actId="931"/>
          <ac:spMkLst>
            <pc:docMk/>
            <pc:sldMk cId="2454150574" sldId="269"/>
            <ac:spMk id="5" creationId="{170726A5-356D-4FB9-B5BF-3769BA78B679}"/>
          </ac:spMkLst>
        </pc:spChg>
        <pc:picChg chg="del">
          <ac:chgData name="Frederik Sølvsten" userId="2a7e5e26-c663-417c-8e32-abd79ecfbe5b" providerId="ADAL" clId="{A9C5384B-E8D8-4FF9-B499-BF846A9B96C5}" dt="2020-09-28T13:42:11.330" v="58" actId="478"/>
          <ac:picMkLst>
            <pc:docMk/>
            <pc:sldMk cId="2454150574" sldId="269"/>
            <ac:picMk id="3" creationId="{5E72B6B2-DC2F-449C-ADDC-90A60D6EE51B}"/>
          </ac:picMkLst>
        </pc:picChg>
        <pc:picChg chg="del">
          <ac:chgData name="Frederik Sølvsten" userId="2a7e5e26-c663-417c-8e32-abd79ecfbe5b" providerId="ADAL" clId="{A9C5384B-E8D8-4FF9-B499-BF846A9B96C5}" dt="2020-09-28T13:42:06.969" v="56" actId="478"/>
          <ac:picMkLst>
            <pc:docMk/>
            <pc:sldMk cId="2454150574" sldId="269"/>
            <ac:picMk id="4" creationId="{9E30E37D-FE0F-45C6-A33A-E1BC6A85BE0E}"/>
          </ac:picMkLst>
        </pc:picChg>
        <pc:picChg chg="add mod">
          <ac:chgData name="Frederik Sølvsten" userId="2a7e5e26-c663-417c-8e32-abd79ecfbe5b" providerId="ADAL" clId="{A9C5384B-E8D8-4FF9-B499-BF846A9B96C5}" dt="2020-09-28T13:42:24.202" v="64" actId="1076"/>
          <ac:picMkLst>
            <pc:docMk/>
            <pc:sldMk cId="2454150574" sldId="269"/>
            <ac:picMk id="7" creationId="{CD3CDA08-3C19-4FC5-9432-DABD42196258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30T08:59:26.325" v="113" actId="931"/>
        <pc:sldMkLst>
          <pc:docMk/>
          <pc:sldMk cId="1784254867" sldId="270"/>
        </pc:sldMkLst>
        <pc:spChg chg="add del mod">
          <ac:chgData name="Frederik Sølvsten" userId="2a7e5e26-c663-417c-8e32-abd79ecfbe5b" providerId="ADAL" clId="{A9C5384B-E8D8-4FF9-B499-BF846A9B96C5}" dt="2020-09-28T13:42:40.821" v="66" actId="478"/>
          <ac:spMkLst>
            <pc:docMk/>
            <pc:sldMk cId="1784254867" sldId="270"/>
            <ac:spMk id="3" creationId="{AD3073AA-E2A7-4EA2-A155-AEB6D63D04B8}"/>
          </ac:spMkLst>
        </pc:spChg>
        <pc:spChg chg="add del mod">
          <ac:chgData name="Frederik Sølvsten" userId="2a7e5e26-c663-417c-8e32-abd79ecfbe5b" providerId="ADAL" clId="{A9C5384B-E8D8-4FF9-B499-BF846A9B96C5}" dt="2020-09-30T08:59:26.325" v="113" actId="931"/>
          <ac:spMkLst>
            <pc:docMk/>
            <pc:sldMk cId="1784254867" sldId="270"/>
            <ac:spMk id="6" creationId="{4F29A5F9-3B67-4268-9C94-CBF1B0471092}"/>
          </ac:spMkLst>
        </pc:spChg>
        <pc:picChg chg="add mod">
          <ac:chgData name="Frederik Sølvsten" userId="2a7e5e26-c663-417c-8e32-abd79ecfbe5b" providerId="ADAL" clId="{A9C5384B-E8D8-4FF9-B499-BF846A9B96C5}" dt="2020-09-30T08:59:26.325" v="113" actId="931"/>
          <ac:picMkLst>
            <pc:docMk/>
            <pc:sldMk cId="1784254867" sldId="270"/>
            <ac:picMk id="3" creationId="{4AF743D3-FE60-4DE5-BFEA-62453B880071}"/>
          </ac:picMkLst>
        </pc:picChg>
        <pc:picChg chg="add del">
          <ac:chgData name="Frederik Sølvsten" userId="2a7e5e26-c663-417c-8e32-abd79ecfbe5b" providerId="ADAL" clId="{A9C5384B-E8D8-4FF9-B499-BF846A9B96C5}" dt="2020-09-28T13:42:52.218" v="67" actId="478"/>
          <ac:picMkLst>
            <pc:docMk/>
            <pc:sldMk cId="1784254867" sldId="270"/>
            <ac:picMk id="4" creationId="{00A67EAC-A682-4406-9646-9F70E8B79909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30T08:59:58.018" v="125" actId="1076"/>
        <pc:sldMkLst>
          <pc:docMk/>
          <pc:sldMk cId="1961789914" sldId="271"/>
        </pc:sldMkLst>
        <pc:spChg chg="add del mod">
          <ac:chgData name="Frederik Sølvsten" userId="2a7e5e26-c663-417c-8e32-abd79ecfbe5b" providerId="ADAL" clId="{A9C5384B-E8D8-4FF9-B499-BF846A9B96C5}" dt="2020-09-30T08:59:36.655" v="114" actId="931"/>
          <ac:spMkLst>
            <pc:docMk/>
            <pc:sldMk cId="1961789914" sldId="271"/>
            <ac:spMk id="3" creationId="{4715E61D-27C2-45E4-A518-E09817A44936}"/>
          </ac:spMkLst>
        </pc:spChg>
        <pc:picChg chg="add mod">
          <ac:chgData name="Frederik Sølvsten" userId="2a7e5e26-c663-417c-8e32-abd79ecfbe5b" providerId="ADAL" clId="{A9C5384B-E8D8-4FF9-B499-BF846A9B96C5}" dt="2020-09-30T08:59:50.050" v="122" actId="1076"/>
          <ac:picMkLst>
            <pc:docMk/>
            <pc:sldMk cId="1961789914" sldId="271"/>
            <ac:picMk id="4" creationId="{A844C5E3-F001-4C88-9D15-7CC011B5FAC2}"/>
          </ac:picMkLst>
        </pc:picChg>
        <pc:picChg chg="del">
          <ac:chgData name="Frederik Sølvsten" userId="2a7e5e26-c663-417c-8e32-abd79ecfbe5b" providerId="ADAL" clId="{A9C5384B-E8D8-4FF9-B499-BF846A9B96C5}" dt="2020-09-28T13:42:57.888" v="68" actId="478"/>
          <ac:picMkLst>
            <pc:docMk/>
            <pc:sldMk cId="1961789914" sldId="271"/>
            <ac:picMk id="4" creationId="{DB2F10CA-93F9-4A07-B1A9-C17219D85672}"/>
          </ac:picMkLst>
        </pc:picChg>
        <pc:picChg chg="add mod">
          <ac:chgData name="Frederik Sølvsten" userId="2a7e5e26-c663-417c-8e32-abd79ecfbe5b" providerId="ADAL" clId="{A9C5384B-E8D8-4FF9-B499-BF846A9B96C5}" dt="2020-09-30T08:59:58.018" v="125" actId="1076"/>
          <ac:picMkLst>
            <pc:docMk/>
            <pc:sldMk cId="1961789914" sldId="271"/>
            <ac:picMk id="6" creationId="{8380C51D-5619-407C-B80B-306AAB4C26BE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3:07.190" v="71" actId="962"/>
        <pc:sldMkLst>
          <pc:docMk/>
          <pc:sldMk cId="3942271777" sldId="272"/>
        </pc:sldMkLst>
        <pc:spChg chg="del">
          <ac:chgData name="Frederik Sølvsten" userId="2a7e5e26-c663-417c-8e32-abd79ecfbe5b" providerId="ADAL" clId="{A9C5384B-E8D8-4FF9-B499-BF846A9B96C5}" dt="2020-09-28T13:43:06.311" v="69" actId="931"/>
          <ac:spMkLst>
            <pc:docMk/>
            <pc:sldMk cId="3942271777" sldId="272"/>
            <ac:spMk id="3" creationId="{5BE29988-83FA-4C9D-A0C3-ECB9CC199FB8}"/>
          </ac:spMkLst>
        </pc:spChg>
        <pc:picChg chg="add mod">
          <ac:chgData name="Frederik Sølvsten" userId="2a7e5e26-c663-417c-8e32-abd79ecfbe5b" providerId="ADAL" clId="{A9C5384B-E8D8-4FF9-B499-BF846A9B96C5}" dt="2020-09-28T13:43:07.190" v="71" actId="962"/>
          <ac:picMkLst>
            <pc:docMk/>
            <pc:sldMk cId="3942271777" sldId="272"/>
            <ac:picMk id="4" creationId="{4FB0109C-93FC-4938-B847-E8A324789FC3}"/>
          </ac:picMkLst>
        </pc:picChg>
      </pc:sldChg>
      <pc:sldChg chg="modSp mod">
        <pc:chgData name="Frederik Sølvsten" userId="2a7e5e26-c663-417c-8e32-abd79ecfbe5b" providerId="ADAL" clId="{A9C5384B-E8D8-4FF9-B499-BF846A9B96C5}" dt="2020-09-28T13:43:19.476" v="73" actId="14100"/>
        <pc:sldMkLst>
          <pc:docMk/>
          <pc:sldMk cId="1062240324" sldId="273"/>
        </pc:sldMkLst>
        <pc:picChg chg="mod">
          <ac:chgData name="Frederik Sølvsten" userId="2a7e5e26-c663-417c-8e32-abd79ecfbe5b" providerId="ADAL" clId="{A9C5384B-E8D8-4FF9-B499-BF846A9B96C5}" dt="2020-09-28T13:43:19.476" v="73" actId="14100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A9C5384B-E8D8-4FF9-B499-BF846A9B96C5}" dt="2020-09-28T13:43:34.624" v="79" actId="1076"/>
        <pc:sldMkLst>
          <pc:docMk/>
          <pc:sldMk cId="3559013365" sldId="274"/>
        </pc:sldMkLst>
        <pc:spChg chg="del">
          <ac:chgData name="Frederik Sølvsten" userId="2a7e5e26-c663-417c-8e32-abd79ecfbe5b" providerId="ADAL" clId="{A9C5384B-E8D8-4FF9-B499-BF846A9B96C5}" dt="2020-09-28T13:43:30.967" v="75" actId="931"/>
          <ac:spMkLst>
            <pc:docMk/>
            <pc:sldMk cId="3559013365" sldId="274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3:24.897" v="74" actId="478"/>
          <ac:picMkLst>
            <pc:docMk/>
            <pc:sldMk cId="3559013365" sldId="274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3:34.624" v="79" actId="1076"/>
          <ac:picMkLst>
            <pc:docMk/>
            <pc:sldMk cId="3559013365" sldId="274"/>
            <ac:picMk id="4" creationId="{102D85B0-7710-4BC2-8385-F7EFAB87B7B5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3:53.383" v="89" actId="962"/>
        <pc:sldMkLst>
          <pc:docMk/>
          <pc:sldMk cId="99532168" sldId="275"/>
        </pc:sldMkLst>
        <pc:spChg chg="add del">
          <ac:chgData name="Frederik Sølvsten" userId="2a7e5e26-c663-417c-8e32-abd79ecfbe5b" providerId="ADAL" clId="{A9C5384B-E8D8-4FF9-B499-BF846A9B96C5}" dt="2020-09-28T13:43:52.504" v="87" actId="931"/>
          <ac:spMkLst>
            <pc:docMk/>
            <pc:sldMk cId="99532168" sldId="275"/>
            <ac:spMk id="5" creationId="{ADAFDEEF-F0B2-43D5-BDFC-67F1195A8D4C}"/>
          </ac:spMkLst>
        </pc:spChg>
        <pc:picChg chg="del mod">
          <ac:chgData name="Frederik Sølvsten" userId="2a7e5e26-c663-417c-8e32-abd79ecfbe5b" providerId="ADAL" clId="{A9C5384B-E8D8-4FF9-B499-BF846A9B96C5}" dt="2020-09-28T13:43:40.193" v="81" actId="478"/>
          <ac:picMkLst>
            <pc:docMk/>
            <pc:sldMk cId="99532168" sldId="275"/>
            <ac:picMk id="3" creationId="{215ECF3E-4466-421F-972F-81B27FF8264C}"/>
          </ac:picMkLst>
        </pc:picChg>
        <pc:picChg chg="add del mod">
          <ac:chgData name="Frederik Sølvsten" userId="2a7e5e26-c663-417c-8e32-abd79ecfbe5b" providerId="ADAL" clId="{A9C5384B-E8D8-4FF9-B499-BF846A9B96C5}" dt="2020-09-28T13:43:47.990" v="86" actId="931"/>
          <ac:picMkLst>
            <pc:docMk/>
            <pc:sldMk cId="99532168" sldId="275"/>
            <ac:picMk id="4" creationId="{43EFD80E-201B-4DAA-9A6F-3A159898BE0A}"/>
          </ac:picMkLst>
        </pc:picChg>
        <pc:picChg chg="add mod">
          <ac:chgData name="Frederik Sølvsten" userId="2a7e5e26-c663-417c-8e32-abd79ecfbe5b" providerId="ADAL" clId="{A9C5384B-E8D8-4FF9-B499-BF846A9B96C5}" dt="2020-09-28T13:43:53.383" v="89" actId="962"/>
          <ac:picMkLst>
            <pc:docMk/>
            <pc:sldMk cId="99532168" sldId="275"/>
            <ac:picMk id="7" creationId="{9F10E002-376C-4E29-ABF5-77F4EFE7BF98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4:13.312" v="95" actId="1076"/>
        <pc:sldMkLst>
          <pc:docMk/>
          <pc:sldMk cId="2830232187" sldId="276"/>
        </pc:sldMkLst>
        <pc:spChg chg="del">
          <ac:chgData name="Frederik Sølvsten" userId="2a7e5e26-c663-417c-8e32-abd79ecfbe5b" providerId="ADAL" clId="{A9C5384B-E8D8-4FF9-B499-BF846A9B96C5}" dt="2020-09-28T13:44:09.577" v="91" actId="931"/>
          <ac:spMkLst>
            <pc:docMk/>
            <pc:sldMk cId="2830232187" sldId="276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02.455" v="90" actId="478"/>
          <ac:picMkLst>
            <pc:docMk/>
            <pc:sldMk cId="2830232187" sldId="276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4:13.312" v="95" actId="1076"/>
          <ac:picMkLst>
            <pc:docMk/>
            <pc:sldMk cId="2830232187" sldId="276"/>
            <ac:picMk id="4" creationId="{E941D941-2FBD-4252-877A-178D070AF6FE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30T09:00:17.262" v="128" actId="962"/>
        <pc:sldMkLst>
          <pc:docMk/>
          <pc:sldMk cId="4280548404" sldId="277"/>
        </pc:sldMkLst>
        <pc:spChg chg="del">
          <ac:chgData name="Frederik Sølvsten" userId="2a7e5e26-c663-417c-8e32-abd79ecfbe5b" providerId="ADAL" clId="{A9C5384B-E8D8-4FF9-B499-BF846A9B96C5}" dt="2020-09-30T09:00:16.710" v="126" actId="931"/>
          <ac:spMkLst>
            <pc:docMk/>
            <pc:sldMk cId="4280548404" sldId="277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17.828" v="96" actId="478"/>
          <ac:picMkLst>
            <pc:docMk/>
            <pc:sldMk cId="4280548404" sldId="277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30T09:00:17.262" v="128" actId="962"/>
          <ac:picMkLst>
            <pc:docMk/>
            <pc:sldMk cId="4280548404" sldId="277"/>
            <ac:picMk id="3" creationId="{CE640BDA-61FF-4A34-8B0E-78B41F2AE988}"/>
          </ac:picMkLst>
        </pc:picChg>
      </pc:sldChg>
      <pc:sldChg chg="addSp delSp modSp add mod">
        <pc:chgData name="Frederik Sølvsten" userId="2a7e5e26-c663-417c-8e32-abd79ecfbe5b" providerId="ADAL" clId="{A9C5384B-E8D8-4FF9-B499-BF846A9B96C5}" dt="2020-09-28T13:44:32.548" v="100" actId="962"/>
        <pc:sldMkLst>
          <pc:docMk/>
          <pc:sldMk cId="580238899" sldId="278"/>
        </pc:sldMkLst>
        <pc:spChg chg="del">
          <ac:chgData name="Frederik Sølvsten" userId="2a7e5e26-c663-417c-8e32-abd79ecfbe5b" providerId="ADAL" clId="{A9C5384B-E8D8-4FF9-B499-BF846A9B96C5}" dt="2020-09-28T13:44:30.345" v="98" actId="931"/>
          <ac:spMkLst>
            <pc:docMk/>
            <pc:sldMk cId="580238899" sldId="278"/>
            <ac:spMk id="5" creationId="{ADAFDEEF-F0B2-43D5-BDFC-67F1195A8D4C}"/>
          </ac:spMkLst>
        </pc:spChg>
        <pc:picChg chg="del">
          <ac:chgData name="Frederik Sølvsten" userId="2a7e5e26-c663-417c-8e32-abd79ecfbe5b" providerId="ADAL" clId="{A9C5384B-E8D8-4FF9-B499-BF846A9B96C5}" dt="2020-09-28T13:44:24.212" v="97" actId="478"/>
          <ac:picMkLst>
            <pc:docMk/>
            <pc:sldMk cId="580238899" sldId="278"/>
            <ac:picMk id="3" creationId="{215ECF3E-4466-421F-972F-81B27FF8264C}"/>
          </ac:picMkLst>
        </pc:picChg>
        <pc:picChg chg="add mod">
          <ac:chgData name="Frederik Sølvsten" userId="2a7e5e26-c663-417c-8e32-abd79ecfbe5b" providerId="ADAL" clId="{A9C5384B-E8D8-4FF9-B499-BF846A9B96C5}" dt="2020-09-28T13:44:32.548" v="100" actId="962"/>
          <ac:picMkLst>
            <pc:docMk/>
            <pc:sldMk cId="580238899" sldId="278"/>
            <ac:picMk id="4" creationId="{822B5B75-5C42-4DCC-8F17-96DA31B2C7B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Ideologiernes kamp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r>
              <a:rPr lang="da-DK" i="1" dirty="0"/>
              <a:t>Vores verdenshistorie 3</a:t>
            </a:r>
            <a:r>
              <a:rPr lang="da-DK" dirty="0"/>
              <a:t>, Columbus 2020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DF58DB6-203B-42A4-8B12-0F2DB1181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0796" y="1825625"/>
            <a:ext cx="7050407" cy="4351338"/>
          </a:xfrm>
        </p:spPr>
      </p:pic>
    </p:spTree>
    <p:extLst>
      <p:ext uri="{BB962C8B-B14F-4D97-AF65-F5344CB8AC3E}">
        <p14:creationId xmlns:p14="http://schemas.microsoft.com/office/powerpoint/2010/main" val="334034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9F380A2-5177-46FF-BA5E-A6DE8F437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05050" y="2171865"/>
            <a:ext cx="6955170" cy="3356411"/>
          </a:xfrm>
        </p:spPr>
      </p:pic>
    </p:spTree>
    <p:extLst>
      <p:ext uri="{BB962C8B-B14F-4D97-AF65-F5344CB8AC3E}">
        <p14:creationId xmlns:p14="http://schemas.microsoft.com/office/powerpoint/2010/main" val="351786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D3CDA08-3C19-4FC5-9432-DABD42196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8083" y="1724538"/>
            <a:ext cx="5235834" cy="4614350"/>
          </a:xfrm>
        </p:spPr>
      </p:pic>
    </p:spTree>
    <p:extLst>
      <p:ext uri="{BB962C8B-B14F-4D97-AF65-F5344CB8AC3E}">
        <p14:creationId xmlns:p14="http://schemas.microsoft.com/office/powerpoint/2010/main" val="245415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4AF743D3-FE60-4DE5-BFEA-62453B880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021" y="1825625"/>
            <a:ext cx="6145957" cy="4351338"/>
          </a:xfrm>
        </p:spPr>
      </p:pic>
    </p:spTree>
    <p:extLst>
      <p:ext uri="{BB962C8B-B14F-4D97-AF65-F5344CB8AC3E}">
        <p14:creationId xmlns:p14="http://schemas.microsoft.com/office/powerpoint/2010/main" val="1784254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A844C5E3-F001-4C88-9D15-7CC011B5F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518" y="1825625"/>
            <a:ext cx="3130458" cy="4351338"/>
          </a:xfrm>
        </p:spPr>
      </p:pic>
      <p:pic>
        <p:nvPicPr>
          <p:cNvPr id="6" name="Billede 5" descr="Et billede, der indeholder tekst, bog, foto, mand&#10;&#10;Automatisk genereret beskrivelse">
            <a:extLst>
              <a:ext uri="{FF2B5EF4-FFF2-40B4-BE49-F238E27FC236}">
                <a16:creationId xmlns:a16="http://schemas.microsoft.com/office/drawing/2014/main" id="{8380C51D-5619-407C-B80B-306AAB4C2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82" y="1825625"/>
            <a:ext cx="3073744" cy="42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B0109C-93FC-4938-B847-E8A324789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966" y="1825625"/>
            <a:ext cx="7062068" cy="4351338"/>
          </a:xfrm>
        </p:spPr>
      </p:pic>
    </p:spTree>
    <p:extLst>
      <p:ext uri="{BB962C8B-B14F-4D97-AF65-F5344CB8AC3E}">
        <p14:creationId xmlns:p14="http://schemas.microsoft.com/office/powerpoint/2010/main" val="394227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D1D99B2-D277-4005-9455-5A54464A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00250" y="2414338"/>
            <a:ext cx="6397624" cy="2674768"/>
          </a:xfrm>
        </p:spPr>
      </p:pic>
    </p:spTree>
    <p:extLst>
      <p:ext uri="{BB962C8B-B14F-4D97-AF65-F5344CB8AC3E}">
        <p14:creationId xmlns:p14="http://schemas.microsoft.com/office/powerpoint/2010/main" val="10622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02D85B0-7710-4BC2-8385-F7EFAB87B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380" y="1801674"/>
            <a:ext cx="5458822" cy="4648005"/>
          </a:xfrm>
        </p:spPr>
      </p:pic>
    </p:spTree>
    <p:extLst>
      <p:ext uri="{BB962C8B-B14F-4D97-AF65-F5344CB8AC3E}">
        <p14:creationId xmlns:p14="http://schemas.microsoft.com/office/powerpoint/2010/main" val="3559013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F10E002-376C-4E29-ABF5-77F4EFE7B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117" y="1825625"/>
            <a:ext cx="6177765" cy="4351338"/>
          </a:xfrm>
        </p:spPr>
      </p:pic>
    </p:spTree>
    <p:extLst>
      <p:ext uri="{BB962C8B-B14F-4D97-AF65-F5344CB8AC3E}">
        <p14:creationId xmlns:p14="http://schemas.microsoft.com/office/powerpoint/2010/main" val="99532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E941D941-2FBD-4252-877A-178D070AF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096" y="1607114"/>
            <a:ext cx="4454510" cy="5027049"/>
          </a:xfrm>
        </p:spPr>
      </p:pic>
    </p:spTree>
    <p:extLst>
      <p:ext uri="{BB962C8B-B14F-4D97-AF65-F5344CB8AC3E}">
        <p14:creationId xmlns:p14="http://schemas.microsoft.com/office/powerpoint/2010/main" val="283023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stribet, flag, bærer, sidder&#10;&#10;Automatisk genereret beskrivelse">
            <a:extLst>
              <a:ext uri="{FF2B5EF4-FFF2-40B4-BE49-F238E27FC236}">
                <a16:creationId xmlns:a16="http://schemas.microsoft.com/office/drawing/2014/main" id="{388BE620-B407-42C9-A9DB-118FEDAF6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7199" y="1825625"/>
            <a:ext cx="3237602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E640BDA-61FF-4A34-8B0E-78B41F2AE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2022" y="1825625"/>
            <a:ext cx="5047955" cy="4351338"/>
          </a:xfrm>
        </p:spPr>
      </p:pic>
    </p:spTree>
    <p:extLst>
      <p:ext uri="{BB962C8B-B14F-4D97-AF65-F5344CB8AC3E}">
        <p14:creationId xmlns:p14="http://schemas.microsoft.com/office/powerpoint/2010/main" val="4280548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22B5B75-5C42-4DCC-8F17-96DA31B2C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478" y="1825625"/>
            <a:ext cx="6919043" cy="4351338"/>
          </a:xfrm>
        </p:spPr>
      </p:pic>
    </p:spTree>
    <p:extLst>
      <p:ext uri="{BB962C8B-B14F-4D97-AF65-F5344CB8AC3E}">
        <p14:creationId xmlns:p14="http://schemas.microsoft.com/office/powerpoint/2010/main" val="58023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person, bygning, bord, sidder&#10;&#10;Automatisk genereret beskrivelse">
            <a:extLst>
              <a:ext uri="{FF2B5EF4-FFF2-40B4-BE49-F238E27FC236}">
                <a16:creationId xmlns:a16="http://schemas.microsoft.com/office/drawing/2014/main" id="{3CC172C7-2B72-4C48-8F48-D58BAD89D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297" y="1825625"/>
            <a:ext cx="6725406" cy="4351338"/>
          </a:xfrm>
        </p:spPr>
      </p:pic>
    </p:spTree>
    <p:extLst>
      <p:ext uri="{BB962C8B-B14F-4D97-AF65-F5344CB8AC3E}">
        <p14:creationId xmlns:p14="http://schemas.microsoft.com/office/powerpoint/2010/main" val="65519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ygning, stor, udendørs, sten&#10;&#10;Automatisk genereret beskrivelse">
            <a:extLst>
              <a:ext uri="{FF2B5EF4-FFF2-40B4-BE49-F238E27FC236}">
                <a16:creationId xmlns:a16="http://schemas.microsoft.com/office/drawing/2014/main" id="{9F4924B7-DCEF-45CA-985D-BAC8098CB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867" y="1825625"/>
            <a:ext cx="8400266" cy="4351338"/>
          </a:xfrm>
        </p:spPr>
      </p:pic>
    </p:spTree>
    <p:extLst>
      <p:ext uri="{BB962C8B-B14F-4D97-AF65-F5344CB8AC3E}">
        <p14:creationId xmlns:p14="http://schemas.microsoft.com/office/powerpoint/2010/main" val="79799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6653E2F-E0E0-4FB1-86E2-7CD4A3273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3010" y="1752697"/>
            <a:ext cx="4457733" cy="4672919"/>
          </a:xfrm>
        </p:spPr>
      </p:pic>
    </p:spTree>
    <p:extLst>
      <p:ext uri="{BB962C8B-B14F-4D97-AF65-F5344CB8AC3E}">
        <p14:creationId xmlns:p14="http://schemas.microsoft.com/office/powerpoint/2010/main" val="268380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F892494B-139D-4DD3-A281-60362E722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649578" y="1849410"/>
            <a:ext cx="4948989" cy="4735559"/>
          </a:xfrm>
        </p:spPr>
      </p:pic>
    </p:spTree>
    <p:extLst>
      <p:ext uri="{BB962C8B-B14F-4D97-AF65-F5344CB8AC3E}">
        <p14:creationId xmlns:p14="http://schemas.microsoft.com/office/powerpoint/2010/main" val="101999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B7C3728C-F17C-4B33-9CB8-2DF998E9C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084" y="1825625"/>
            <a:ext cx="6673831" cy="4351338"/>
          </a:xfrm>
        </p:spPr>
      </p:pic>
    </p:spTree>
    <p:extLst>
      <p:ext uri="{BB962C8B-B14F-4D97-AF65-F5344CB8AC3E}">
        <p14:creationId xmlns:p14="http://schemas.microsoft.com/office/powerpoint/2010/main" val="151218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96FC88E-B435-4C58-8373-ED11D4CEA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98983" y="1825625"/>
            <a:ext cx="2392983" cy="4351338"/>
          </a:xfrm>
        </p:spPr>
      </p:pic>
      <p:pic>
        <p:nvPicPr>
          <p:cNvPr id="3" name="Billede 2" descr="Et billede, der indeholder bord&#10;&#10;Automatisk genereret beskrivelse">
            <a:extLst>
              <a:ext uri="{FF2B5EF4-FFF2-40B4-BE49-F238E27FC236}">
                <a16:creationId xmlns:a16="http://schemas.microsoft.com/office/drawing/2014/main" id="{71CAC432-CEB8-471B-8E47-D82690988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6" y="2228851"/>
            <a:ext cx="7805348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D4322D-B82E-4451-A828-0DFDF746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764007" y="1825625"/>
            <a:ext cx="6663986" cy="4351338"/>
          </a:xfrm>
        </p:spPr>
      </p:pic>
    </p:spTree>
    <p:extLst>
      <p:ext uri="{BB962C8B-B14F-4D97-AF65-F5344CB8AC3E}">
        <p14:creationId xmlns:p14="http://schemas.microsoft.com/office/powerpoint/2010/main" val="2045798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VVH_1.2</Template>
  <TotalTime>22</TotalTime>
  <Words>11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Ideologiernes kamp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Antikkens Grækenland</dc:title>
  <dc:creator>Frederik Sølvsten</dc:creator>
  <cp:lastModifiedBy>Frederik Sølvsten</cp:lastModifiedBy>
  <cp:revision>3</cp:revision>
  <dcterms:created xsi:type="dcterms:W3CDTF">2019-12-18T14:22:11Z</dcterms:created>
  <dcterms:modified xsi:type="dcterms:W3CDTF">2020-09-30T09:00:18Z</dcterms:modified>
</cp:coreProperties>
</file>